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Lst>
  <p:notesMasterIdLst>
    <p:notesMasterId r:id="rId24"/>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Lst>
  <p:sldSz cx="12192000" cy="6858000"/>
  <p:notesSz cx="6858000" cy="9144000"/>
  <p:embeddedFontLst>
    <p:embeddedFont>
      <p:font typeface="Corbel" panose="020B0503020204020204" pitchFamily="3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1" roundtripDataSignature="AMtx7mgXQ5xOqjzIJH+NXS/7Gpng3JzyT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147"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2.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1.fntdata"/><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4.fntdata"/><Relationship Id="rId10" Type="http://schemas.openxmlformats.org/officeDocument/2006/relationships/slide" Target="slides/slide8.xml"/><Relationship Id="rId19" Type="http://schemas.openxmlformats.org/officeDocument/2006/relationships/slide" Target="slides/slide17.xml"/><Relationship Id="rId31" Type="http://customschemas.google.com/relationships/presentationmetadata" Target="meta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3.fntdata"/><Relationship Id="rId35" Type="http://schemas.openxmlformats.org/officeDocument/2006/relationships/tableStyles" Target="tableStyle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2" name="Google Shape;102;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8" name="Google Shape;188;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6" name="Google Shape;196;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9" name="Google Shape;209;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1" name="Google Shape;221;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4" name="Google Shape;234;p1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4" name="Google Shape;264;p1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21b45d3ca7f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1" name="Google Shape;271;g21b45d3ca7f_0_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7" name="Google Shape;277;p1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3" name="Google Shape;283;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dirty="0"/>
          </a:p>
        </p:txBody>
      </p:sp>
      <p:sp>
        <p:nvSpPr>
          <p:cNvPr id="293" name="Google Shape;293;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3" name="Google Shape;11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8" name="Google Shape;308;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1" name="Google Shape;321;p2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0" name="Google Shape;120;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21b45d3ca7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6" name="Google Shape;126;g21b45d3ca7f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2" name="Google Shape;132;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3" name="Google Shape;153;p1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5" name="Google Shape;165;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1" name="Google Shape;171;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7" name="Google Shape;177;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3"/>
        <p:cNvGrpSpPr/>
        <p:nvPr/>
      </p:nvGrpSpPr>
      <p:grpSpPr>
        <a:xfrm>
          <a:off x="0" y="0"/>
          <a:ext cx="0" cy="0"/>
          <a:chOff x="0" y="0"/>
          <a:chExt cx="0" cy="0"/>
        </a:xfrm>
      </p:grpSpPr>
      <p:sp>
        <p:nvSpPr>
          <p:cNvPr id="14" name="Google Shape;14;p22"/>
          <p:cNvSpPr/>
          <p:nvPr/>
        </p:nvSpPr>
        <p:spPr>
          <a:xfrm>
            <a:off x="0" y="761999"/>
            <a:ext cx="9141619" cy="5334001"/>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2"/>
          <p:cNvSpPr/>
          <p:nvPr/>
        </p:nvSpPr>
        <p:spPr>
          <a:xfrm>
            <a:off x="9270263" y="761999"/>
            <a:ext cx="2925318" cy="5334001"/>
          </a:xfrm>
          <a:prstGeom prst="rect">
            <a:avLst/>
          </a:prstGeom>
          <a:solidFill>
            <a:srgbClr val="C8C8C8">
              <a:alpha val="49803"/>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2"/>
          <p:cNvSpPr txBox="1">
            <a:spLocks noGrp="1"/>
          </p:cNvSpPr>
          <p:nvPr>
            <p:ph type="ctrTitle"/>
          </p:nvPr>
        </p:nvSpPr>
        <p:spPr>
          <a:xfrm>
            <a:off x="1069848" y="1298448"/>
            <a:ext cx="7315200" cy="325526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FFFFFF"/>
              </a:buClr>
              <a:buSzPts val="5900"/>
              <a:buFont typeface="Corbel"/>
              <a:buNone/>
              <a:defRPr sz="590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2"/>
          <p:cNvSpPr txBox="1">
            <a:spLocks noGrp="1"/>
          </p:cNvSpPr>
          <p:nvPr>
            <p:ph type="subTitle" idx="1"/>
          </p:nvPr>
        </p:nvSpPr>
        <p:spPr>
          <a:xfrm>
            <a:off x="1100015" y="4670246"/>
            <a:ext cx="7315200" cy="9144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200"/>
              </a:spcBef>
              <a:spcAft>
                <a:spcPts val="0"/>
              </a:spcAft>
              <a:buSzPts val="2200"/>
              <a:buNone/>
              <a:defRPr sz="2200" cap="none">
                <a:solidFill>
                  <a:srgbClr val="D7F0F6"/>
                </a:solidFill>
              </a:defRPr>
            </a:lvl1pPr>
            <a:lvl2pPr lvl="1" algn="ctr">
              <a:lnSpc>
                <a:spcPct val="90000"/>
              </a:lnSpc>
              <a:spcBef>
                <a:spcPts val="250"/>
              </a:spcBef>
              <a:spcAft>
                <a:spcPts val="0"/>
              </a:spcAft>
              <a:buSzPts val="2200"/>
              <a:buNone/>
              <a:defRPr sz="2200"/>
            </a:lvl2pPr>
            <a:lvl3pPr lvl="2" algn="ctr">
              <a:lnSpc>
                <a:spcPct val="90000"/>
              </a:lnSpc>
              <a:spcBef>
                <a:spcPts val="250"/>
              </a:spcBef>
              <a:spcAft>
                <a:spcPts val="0"/>
              </a:spcAft>
              <a:buSzPts val="2200"/>
              <a:buNone/>
              <a:defRPr sz="2200"/>
            </a:lvl3pPr>
            <a:lvl4pPr lvl="3" algn="ctr">
              <a:lnSpc>
                <a:spcPct val="90000"/>
              </a:lnSpc>
              <a:spcBef>
                <a:spcPts val="250"/>
              </a:spcBef>
              <a:spcAft>
                <a:spcPts val="0"/>
              </a:spcAft>
              <a:buSzPts val="2000"/>
              <a:buNone/>
              <a:defRPr sz="2000"/>
            </a:lvl4pPr>
            <a:lvl5pPr lvl="4" algn="ctr">
              <a:lnSpc>
                <a:spcPct val="90000"/>
              </a:lnSpc>
              <a:spcBef>
                <a:spcPts val="250"/>
              </a:spcBef>
              <a:spcAft>
                <a:spcPts val="0"/>
              </a:spcAft>
              <a:buSzPts val="2000"/>
              <a:buNone/>
              <a:defRPr sz="2000"/>
            </a:lvl5pPr>
            <a:lvl6pPr lvl="5" algn="ctr">
              <a:lnSpc>
                <a:spcPct val="90000"/>
              </a:lnSpc>
              <a:spcBef>
                <a:spcPts val="250"/>
              </a:spcBef>
              <a:spcAft>
                <a:spcPts val="0"/>
              </a:spcAft>
              <a:buSzPts val="2000"/>
              <a:buNone/>
              <a:defRPr sz="2000"/>
            </a:lvl6pPr>
            <a:lvl7pPr lvl="6" algn="ctr">
              <a:lnSpc>
                <a:spcPct val="90000"/>
              </a:lnSpc>
              <a:spcBef>
                <a:spcPts val="250"/>
              </a:spcBef>
              <a:spcAft>
                <a:spcPts val="0"/>
              </a:spcAft>
              <a:buSzPts val="2000"/>
              <a:buNone/>
              <a:defRPr sz="2000"/>
            </a:lvl7pPr>
            <a:lvl8pPr lvl="7" algn="ctr">
              <a:lnSpc>
                <a:spcPct val="90000"/>
              </a:lnSpc>
              <a:spcBef>
                <a:spcPts val="250"/>
              </a:spcBef>
              <a:spcAft>
                <a:spcPts val="0"/>
              </a:spcAft>
              <a:buSzPts val="2000"/>
              <a:buNone/>
              <a:defRPr sz="2000"/>
            </a:lvl8pPr>
            <a:lvl9pPr lvl="8" algn="ctr">
              <a:lnSpc>
                <a:spcPct val="90000"/>
              </a:lnSpc>
              <a:spcBef>
                <a:spcPts val="250"/>
              </a:spcBef>
              <a:spcAft>
                <a:spcPts val="250"/>
              </a:spcAft>
              <a:buSzPts val="2000"/>
              <a:buNone/>
              <a:defRPr sz="2000"/>
            </a:lvl9pPr>
          </a:lstStyle>
          <a:p>
            <a:endParaRPr/>
          </a:p>
        </p:txBody>
      </p:sp>
      <p:sp>
        <p:nvSpPr>
          <p:cNvPr id="18" name="Google Shape;18;p22"/>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2"/>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2"/>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3"/>
          <p:cNvSpPr txBox="1">
            <a:spLocks noGrp="1"/>
          </p:cNvSpPr>
          <p:nvPr>
            <p:ph type="title"/>
          </p:nvPr>
        </p:nvSpPr>
        <p:spPr>
          <a:xfrm>
            <a:off x="252919" y="1123837"/>
            <a:ext cx="2947482" cy="460118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3"/>
          <p:cNvSpPr txBox="1">
            <a:spLocks noGrp="1"/>
          </p:cNvSpPr>
          <p:nvPr>
            <p:ph type="body" idx="1"/>
          </p:nvPr>
        </p:nvSpPr>
        <p:spPr>
          <a:xfrm rot="5400000">
            <a:off x="4966548" y="-233172"/>
            <a:ext cx="5120640" cy="7315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200"/>
              </a:spcBef>
              <a:spcAft>
                <a:spcPts val="0"/>
              </a:spcAft>
              <a:buSzPts val="1800"/>
              <a:buChar char="●"/>
              <a:defRPr/>
            </a:lvl1pPr>
            <a:lvl2pPr marL="914400" lvl="1" indent="-342900" algn="l">
              <a:lnSpc>
                <a:spcPct val="90000"/>
              </a:lnSpc>
              <a:spcBef>
                <a:spcPts val="250"/>
              </a:spcBef>
              <a:spcAft>
                <a:spcPts val="0"/>
              </a:spcAft>
              <a:buSzPts val="1800"/>
              <a:buChar char="●"/>
              <a:defRPr/>
            </a:lvl2pPr>
            <a:lvl3pPr marL="1371600" lvl="2" indent="-342900" algn="l">
              <a:lnSpc>
                <a:spcPct val="90000"/>
              </a:lnSpc>
              <a:spcBef>
                <a:spcPts val="250"/>
              </a:spcBef>
              <a:spcAft>
                <a:spcPts val="0"/>
              </a:spcAft>
              <a:buSzPts val="1800"/>
              <a:buChar char="●"/>
              <a:defRPr/>
            </a:lvl3pPr>
            <a:lvl4pPr marL="1828800" lvl="3" indent="-342900" algn="l">
              <a:lnSpc>
                <a:spcPct val="90000"/>
              </a:lnSpc>
              <a:spcBef>
                <a:spcPts val="250"/>
              </a:spcBef>
              <a:spcAft>
                <a:spcPts val="0"/>
              </a:spcAft>
              <a:buSzPts val="1800"/>
              <a:buChar char="●"/>
              <a:defRPr/>
            </a:lvl4pPr>
            <a:lvl5pPr marL="2286000" lvl="4" indent="-342900" algn="l">
              <a:lnSpc>
                <a:spcPct val="90000"/>
              </a:lnSpc>
              <a:spcBef>
                <a:spcPts val="250"/>
              </a:spcBef>
              <a:spcAft>
                <a:spcPts val="0"/>
              </a:spcAft>
              <a:buSzPts val="1800"/>
              <a:buChar char="●"/>
              <a:defRPr/>
            </a:lvl5pPr>
            <a:lvl6pPr marL="2743200" lvl="5" indent="-342900" algn="l">
              <a:lnSpc>
                <a:spcPct val="90000"/>
              </a:lnSpc>
              <a:spcBef>
                <a:spcPts val="250"/>
              </a:spcBef>
              <a:spcAft>
                <a:spcPts val="0"/>
              </a:spcAft>
              <a:buSzPts val="1800"/>
              <a:buChar char="●"/>
              <a:defRPr/>
            </a:lvl6pPr>
            <a:lvl7pPr marL="3200400" lvl="6" indent="-342900" algn="l">
              <a:lnSpc>
                <a:spcPct val="90000"/>
              </a:lnSpc>
              <a:spcBef>
                <a:spcPts val="250"/>
              </a:spcBef>
              <a:spcAft>
                <a:spcPts val="0"/>
              </a:spcAft>
              <a:buSzPts val="1800"/>
              <a:buChar char="●"/>
              <a:defRPr/>
            </a:lvl7pPr>
            <a:lvl8pPr marL="3657600" lvl="7" indent="-342900" algn="l">
              <a:lnSpc>
                <a:spcPct val="90000"/>
              </a:lnSpc>
              <a:spcBef>
                <a:spcPts val="250"/>
              </a:spcBef>
              <a:spcAft>
                <a:spcPts val="0"/>
              </a:spcAft>
              <a:buSzPts val="1800"/>
              <a:buChar char="●"/>
              <a:defRPr/>
            </a:lvl8pPr>
            <a:lvl9pPr marL="4114800" lvl="8" indent="-342900" algn="l">
              <a:lnSpc>
                <a:spcPct val="90000"/>
              </a:lnSpc>
              <a:spcBef>
                <a:spcPts val="250"/>
              </a:spcBef>
              <a:spcAft>
                <a:spcPts val="250"/>
              </a:spcAft>
              <a:buSzPts val="1800"/>
              <a:buChar char="●"/>
              <a:defRPr/>
            </a:lvl9pPr>
          </a:lstStyle>
          <a:p>
            <a:endParaRPr/>
          </a:p>
        </p:txBody>
      </p:sp>
      <p:sp>
        <p:nvSpPr>
          <p:cNvPr id="75" name="Google Shape;75;p33"/>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3"/>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3"/>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4"/>
          <p:cNvSpPr txBox="1">
            <a:spLocks noGrp="1"/>
          </p:cNvSpPr>
          <p:nvPr>
            <p:ph type="title"/>
          </p:nvPr>
        </p:nvSpPr>
        <p:spPr>
          <a:xfrm rot="5400000">
            <a:off x="-685800" y="2057400"/>
            <a:ext cx="4953000" cy="2819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4"/>
          <p:cNvSpPr txBox="1">
            <a:spLocks noGrp="1"/>
          </p:cNvSpPr>
          <p:nvPr>
            <p:ph type="body" idx="1"/>
          </p:nvPr>
        </p:nvSpPr>
        <p:spPr>
          <a:xfrm rot="5400000">
            <a:off x="4965192" y="-228600"/>
            <a:ext cx="5120640" cy="7315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200"/>
              </a:spcBef>
              <a:spcAft>
                <a:spcPts val="0"/>
              </a:spcAft>
              <a:buSzPts val="1800"/>
              <a:buChar char="●"/>
              <a:defRPr/>
            </a:lvl1pPr>
            <a:lvl2pPr marL="914400" lvl="1" indent="-342900" algn="l">
              <a:lnSpc>
                <a:spcPct val="90000"/>
              </a:lnSpc>
              <a:spcBef>
                <a:spcPts val="250"/>
              </a:spcBef>
              <a:spcAft>
                <a:spcPts val="0"/>
              </a:spcAft>
              <a:buSzPts val="1800"/>
              <a:buChar char="●"/>
              <a:defRPr/>
            </a:lvl2pPr>
            <a:lvl3pPr marL="1371600" lvl="2" indent="-342900" algn="l">
              <a:lnSpc>
                <a:spcPct val="90000"/>
              </a:lnSpc>
              <a:spcBef>
                <a:spcPts val="250"/>
              </a:spcBef>
              <a:spcAft>
                <a:spcPts val="0"/>
              </a:spcAft>
              <a:buSzPts val="1800"/>
              <a:buChar char="●"/>
              <a:defRPr/>
            </a:lvl3pPr>
            <a:lvl4pPr marL="1828800" lvl="3" indent="-342900" algn="l">
              <a:lnSpc>
                <a:spcPct val="90000"/>
              </a:lnSpc>
              <a:spcBef>
                <a:spcPts val="250"/>
              </a:spcBef>
              <a:spcAft>
                <a:spcPts val="0"/>
              </a:spcAft>
              <a:buSzPts val="1800"/>
              <a:buChar char="●"/>
              <a:defRPr/>
            </a:lvl4pPr>
            <a:lvl5pPr marL="2286000" lvl="4" indent="-342900" algn="l">
              <a:lnSpc>
                <a:spcPct val="90000"/>
              </a:lnSpc>
              <a:spcBef>
                <a:spcPts val="250"/>
              </a:spcBef>
              <a:spcAft>
                <a:spcPts val="0"/>
              </a:spcAft>
              <a:buSzPts val="1800"/>
              <a:buChar char="●"/>
              <a:defRPr/>
            </a:lvl5pPr>
            <a:lvl6pPr marL="2743200" lvl="5" indent="-342900" algn="l">
              <a:lnSpc>
                <a:spcPct val="90000"/>
              </a:lnSpc>
              <a:spcBef>
                <a:spcPts val="250"/>
              </a:spcBef>
              <a:spcAft>
                <a:spcPts val="0"/>
              </a:spcAft>
              <a:buSzPts val="1800"/>
              <a:buChar char="●"/>
              <a:defRPr/>
            </a:lvl6pPr>
            <a:lvl7pPr marL="3200400" lvl="6" indent="-342900" algn="l">
              <a:lnSpc>
                <a:spcPct val="90000"/>
              </a:lnSpc>
              <a:spcBef>
                <a:spcPts val="250"/>
              </a:spcBef>
              <a:spcAft>
                <a:spcPts val="0"/>
              </a:spcAft>
              <a:buSzPts val="1800"/>
              <a:buChar char="●"/>
              <a:defRPr/>
            </a:lvl7pPr>
            <a:lvl8pPr marL="3657600" lvl="7" indent="-342900" algn="l">
              <a:lnSpc>
                <a:spcPct val="90000"/>
              </a:lnSpc>
              <a:spcBef>
                <a:spcPts val="250"/>
              </a:spcBef>
              <a:spcAft>
                <a:spcPts val="0"/>
              </a:spcAft>
              <a:buSzPts val="1800"/>
              <a:buChar char="●"/>
              <a:defRPr/>
            </a:lvl8pPr>
            <a:lvl9pPr marL="4114800" lvl="8" indent="-342900" algn="l">
              <a:lnSpc>
                <a:spcPct val="90000"/>
              </a:lnSpc>
              <a:spcBef>
                <a:spcPts val="250"/>
              </a:spcBef>
              <a:spcAft>
                <a:spcPts val="250"/>
              </a:spcAft>
              <a:buSzPts val="1800"/>
              <a:buChar char="●"/>
              <a:defRPr/>
            </a:lvl9pPr>
          </a:lstStyle>
          <a:p>
            <a:endParaRPr/>
          </a:p>
        </p:txBody>
      </p:sp>
      <p:sp>
        <p:nvSpPr>
          <p:cNvPr id="81" name="Google Shape;81;p34"/>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4"/>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4"/>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92"/>
        <p:cNvGrpSpPr/>
        <p:nvPr/>
      </p:nvGrpSpPr>
      <p:grpSpPr>
        <a:xfrm>
          <a:off x="0" y="0"/>
          <a:ext cx="0" cy="0"/>
          <a:chOff x="0" y="0"/>
          <a:chExt cx="0" cy="0"/>
        </a:xfrm>
      </p:grpSpPr>
      <p:sp>
        <p:nvSpPr>
          <p:cNvPr id="93" name="Google Shape;93;p28"/>
          <p:cNvSpPr/>
          <p:nvPr/>
        </p:nvSpPr>
        <p:spPr>
          <a:xfrm>
            <a:off x="0" y="761999"/>
            <a:ext cx="9141619" cy="5334001"/>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8"/>
          <p:cNvSpPr/>
          <p:nvPr/>
        </p:nvSpPr>
        <p:spPr>
          <a:xfrm>
            <a:off x="9270263" y="761999"/>
            <a:ext cx="2925318" cy="5334001"/>
          </a:xfrm>
          <a:prstGeom prst="rect">
            <a:avLst/>
          </a:prstGeom>
          <a:solidFill>
            <a:srgbClr val="C8C8C8">
              <a:alpha val="49803"/>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8"/>
          <p:cNvSpPr txBox="1">
            <a:spLocks noGrp="1"/>
          </p:cNvSpPr>
          <p:nvPr>
            <p:ph type="ctrTitle"/>
          </p:nvPr>
        </p:nvSpPr>
        <p:spPr>
          <a:xfrm>
            <a:off x="1069848" y="1298448"/>
            <a:ext cx="7315200" cy="325526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FFFFFF"/>
              </a:buClr>
              <a:buSzPts val="5900"/>
              <a:buFont typeface="Corbel"/>
              <a:buNone/>
              <a:defRPr sz="590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6" name="Google Shape;96;p28"/>
          <p:cNvSpPr txBox="1">
            <a:spLocks noGrp="1"/>
          </p:cNvSpPr>
          <p:nvPr>
            <p:ph type="subTitle" idx="1"/>
          </p:nvPr>
        </p:nvSpPr>
        <p:spPr>
          <a:xfrm>
            <a:off x="1100015" y="4670246"/>
            <a:ext cx="7315200" cy="9144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200"/>
              </a:spcBef>
              <a:spcAft>
                <a:spcPts val="0"/>
              </a:spcAft>
              <a:buSzPts val="2200"/>
              <a:buNone/>
              <a:defRPr sz="2200" cap="none">
                <a:solidFill>
                  <a:srgbClr val="D7F0F6"/>
                </a:solidFill>
              </a:defRPr>
            </a:lvl1pPr>
            <a:lvl2pPr lvl="1" algn="ctr">
              <a:lnSpc>
                <a:spcPct val="90000"/>
              </a:lnSpc>
              <a:spcBef>
                <a:spcPts val="250"/>
              </a:spcBef>
              <a:spcAft>
                <a:spcPts val="0"/>
              </a:spcAft>
              <a:buSzPts val="2200"/>
              <a:buNone/>
              <a:defRPr sz="2200"/>
            </a:lvl2pPr>
            <a:lvl3pPr lvl="2" algn="ctr">
              <a:lnSpc>
                <a:spcPct val="90000"/>
              </a:lnSpc>
              <a:spcBef>
                <a:spcPts val="250"/>
              </a:spcBef>
              <a:spcAft>
                <a:spcPts val="0"/>
              </a:spcAft>
              <a:buSzPts val="2200"/>
              <a:buNone/>
              <a:defRPr sz="2200"/>
            </a:lvl3pPr>
            <a:lvl4pPr lvl="3" algn="ctr">
              <a:lnSpc>
                <a:spcPct val="90000"/>
              </a:lnSpc>
              <a:spcBef>
                <a:spcPts val="250"/>
              </a:spcBef>
              <a:spcAft>
                <a:spcPts val="0"/>
              </a:spcAft>
              <a:buSzPts val="2000"/>
              <a:buNone/>
              <a:defRPr sz="2000"/>
            </a:lvl4pPr>
            <a:lvl5pPr lvl="4" algn="ctr">
              <a:lnSpc>
                <a:spcPct val="90000"/>
              </a:lnSpc>
              <a:spcBef>
                <a:spcPts val="250"/>
              </a:spcBef>
              <a:spcAft>
                <a:spcPts val="0"/>
              </a:spcAft>
              <a:buSzPts val="2000"/>
              <a:buNone/>
              <a:defRPr sz="2000"/>
            </a:lvl5pPr>
            <a:lvl6pPr lvl="5" algn="ctr">
              <a:lnSpc>
                <a:spcPct val="90000"/>
              </a:lnSpc>
              <a:spcBef>
                <a:spcPts val="250"/>
              </a:spcBef>
              <a:spcAft>
                <a:spcPts val="0"/>
              </a:spcAft>
              <a:buSzPts val="2000"/>
              <a:buNone/>
              <a:defRPr sz="2000"/>
            </a:lvl6pPr>
            <a:lvl7pPr lvl="6" algn="ctr">
              <a:lnSpc>
                <a:spcPct val="90000"/>
              </a:lnSpc>
              <a:spcBef>
                <a:spcPts val="250"/>
              </a:spcBef>
              <a:spcAft>
                <a:spcPts val="0"/>
              </a:spcAft>
              <a:buSzPts val="2000"/>
              <a:buNone/>
              <a:defRPr sz="2000"/>
            </a:lvl7pPr>
            <a:lvl8pPr lvl="7" algn="ctr">
              <a:lnSpc>
                <a:spcPct val="90000"/>
              </a:lnSpc>
              <a:spcBef>
                <a:spcPts val="250"/>
              </a:spcBef>
              <a:spcAft>
                <a:spcPts val="0"/>
              </a:spcAft>
              <a:buSzPts val="2000"/>
              <a:buNone/>
              <a:defRPr sz="2000"/>
            </a:lvl8pPr>
            <a:lvl9pPr lvl="8" algn="ctr">
              <a:lnSpc>
                <a:spcPct val="90000"/>
              </a:lnSpc>
              <a:spcBef>
                <a:spcPts val="250"/>
              </a:spcBef>
              <a:spcAft>
                <a:spcPts val="250"/>
              </a:spcAft>
              <a:buSzPts val="2000"/>
              <a:buNone/>
              <a:defRPr sz="2000"/>
            </a:lvl9pPr>
          </a:lstStyle>
          <a:p>
            <a:endParaRPr/>
          </a:p>
        </p:txBody>
      </p:sp>
      <p:sp>
        <p:nvSpPr>
          <p:cNvPr id="97" name="Google Shape;97;p28"/>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28"/>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28"/>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23"/>
          <p:cNvSpPr txBox="1">
            <a:spLocks noGrp="1"/>
          </p:cNvSpPr>
          <p:nvPr>
            <p:ph type="title"/>
          </p:nvPr>
        </p:nvSpPr>
        <p:spPr>
          <a:xfrm>
            <a:off x="252919" y="1123837"/>
            <a:ext cx="2947482" cy="460118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3"/>
          <p:cNvSpPr txBox="1">
            <a:spLocks noGrp="1"/>
          </p:cNvSpPr>
          <p:nvPr>
            <p:ph type="body" idx="1"/>
          </p:nvPr>
        </p:nvSpPr>
        <p:spPr>
          <a:xfrm>
            <a:off x="3869268" y="864108"/>
            <a:ext cx="7315200" cy="5120640"/>
          </a:xfrm>
          <a:prstGeom prst="rect">
            <a:avLst/>
          </a:prstGeom>
          <a:noFill/>
          <a:ln>
            <a:noFill/>
          </a:ln>
        </p:spPr>
        <p:txBody>
          <a:bodyPr spcFirstLastPara="1" wrap="square" lIns="91425" tIns="45700" rIns="91425" bIns="45700" anchor="ctr" anchorCtr="0">
            <a:normAutofit/>
          </a:bodyPr>
          <a:lstStyle>
            <a:lvl1pPr marL="457200" lvl="0" indent="-342900" algn="l">
              <a:lnSpc>
                <a:spcPct val="90000"/>
              </a:lnSpc>
              <a:spcBef>
                <a:spcPts val="1200"/>
              </a:spcBef>
              <a:spcAft>
                <a:spcPts val="0"/>
              </a:spcAft>
              <a:buSzPts val="1800"/>
              <a:buChar char="●"/>
              <a:defRPr/>
            </a:lvl1pPr>
            <a:lvl2pPr marL="914400" lvl="1" indent="-342900" algn="l">
              <a:lnSpc>
                <a:spcPct val="90000"/>
              </a:lnSpc>
              <a:spcBef>
                <a:spcPts val="250"/>
              </a:spcBef>
              <a:spcAft>
                <a:spcPts val="0"/>
              </a:spcAft>
              <a:buSzPts val="1800"/>
              <a:buChar char="●"/>
              <a:defRPr/>
            </a:lvl2pPr>
            <a:lvl3pPr marL="1371600" lvl="2" indent="-342900" algn="l">
              <a:lnSpc>
                <a:spcPct val="90000"/>
              </a:lnSpc>
              <a:spcBef>
                <a:spcPts val="250"/>
              </a:spcBef>
              <a:spcAft>
                <a:spcPts val="0"/>
              </a:spcAft>
              <a:buSzPts val="1800"/>
              <a:buChar char="●"/>
              <a:defRPr/>
            </a:lvl3pPr>
            <a:lvl4pPr marL="1828800" lvl="3" indent="-342900" algn="l">
              <a:lnSpc>
                <a:spcPct val="90000"/>
              </a:lnSpc>
              <a:spcBef>
                <a:spcPts val="250"/>
              </a:spcBef>
              <a:spcAft>
                <a:spcPts val="0"/>
              </a:spcAft>
              <a:buSzPts val="1800"/>
              <a:buChar char="●"/>
              <a:defRPr/>
            </a:lvl4pPr>
            <a:lvl5pPr marL="2286000" lvl="4" indent="-342900" algn="l">
              <a:lnSpc>
                <a:spcPct val="90000"/>
              </a:lnSpc>
              <a:spcBef>
                <a:spcPts val="250"/>
              </a:spcBef>
              <a:spcAft>
                <a:spcPts val="0"/>
              </a:spcAft>
              <a:buSzPts val="1800"/>
              <a:buChar char="●"/>
              <a:defRPr/>
            </a:lvl5pPr>
            <a:lvl6pPr marL="2743200" lvl="5" indent="-342900" algn="l">
              <a:lnSpc>
                <a:spcPct val="90000"/>
              </a:lnSpc>
              <a:spcBef>
                <a:spcPts val="250"/>
              </a:spcBef>
              <a:spcAft>
                <a:spcPts val="0"/>
              </a:spcAft>
              <a:buSzPts val="1800"/>
              <a:buChar char="●"/>
              <a:defRPr/>
            </a:lvl6pPr>
            <a:lvl7pPr marL="3200400" lvl="6" indent="-342900" algn="l">
              <a:lnSpc>
                <a:spcPct val="90000"/>
              </a:lnSpc>
              <a:spcBef>
                <a:spcPts val="250"/>
              </a:spcBef>
              <a:spcAft>
                <a:spcPts val="0"/>
              </a:spcAft>
              <a:buSzPts val="1800"/>
              <a:buChar char="●"/>
              <a:defRPr/>
            </a:lvl7pPr>
            <a:lvl8pPr marL="3657600" lvl="7" indent="-342900" algn="l">
              <a:lnSpc>
                <a:spcPct val="90000"/>
              </a:lnSpc>
              <a:spcBef>
                <a:spcPts val="250"/>
              </a:spcBef>
              <a:spcAft>
                <a:spcPts val="0"/>
              </a:spcAft>
              <a:buSzPts val="1800"/>
              <a:buChar char="●"/>
              <a:defRPr/>
            </a:lvl8pPr>
            <a:lvl9pPr marL="4114800" lvl="8" indent="-342900" algn="l">
              <a:lnSpc>
                <a:spcPct val="90000"/>
              </a:lnSpc>
              <a:spcBef>
                <a:spcPts val="250"/>
              </a:spcBef>
              <a:spcAft>
                <a:spcPts val="250"/>
              </a:spcAft>
              <a:buSzPts val="1800"/>
              <a:buChar char="●"/>
              <a:defRPr/>
            </a:lvl9pPr>
          </a:lstStyle>
          <a:p>
            <a:endParaRPr/>
          </a:p>
        </p:txBody>
      </p:sp>
      <p:sp>
        <p:nvSpPr>
          <p:cNvPr id="24" name="Google Shape;24;p23"/>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3"/>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3"/>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7"/>
        <p:cNvGrpSpPr/>
        <p:nvPr/>
      </p:nvGrpSpPr>
      <p:grpSpPr>
        <a:xfrm>
          <a:off x="0" y="0"/>
          <a:ext cx="0" cy="0"/>
          <a:chOff x="0" y="0"/>
          <a:chExt cx="0" cy="0"/>
        </a:xfrm>
      </p:grpSpPr>
      <p:sp>
        <p:nvSpPr>
          <p:cNvPr id="28" name="Google Shape;28;p24"/>
          <p:cNvSpPr txBox="1">
            <a:spLocks noGrp="1"/>
          </p:cNvSpPr>
          <p:nvPr>
            <p:ph type="title"/>
          </p:nvPr>
        </p:nvSpPr>
        <p:spPr>
          <a:xfrm>
            <a:off x="252919" y="1123837"/>
            <a:ext cx="2947482" cy="460118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4"/>
          <p:cNvSpPr txBox="1">
            <a:spLocks noGrp="1"/>
          </p:cNvSpPr>
          <p:nvPr>
            <p:ph type="body" idx="1"/>
          </p:nvPr>
        </p:nvSpPr>
        <p:spPr>
          <a:xfrm>
            <a:off x="3867912" y="868680"/>
            <a:ext cx="3474720" cy="5120640"/>
          </a:xfrm>
          <a:prstGeom prst="rect">
            <a:avLst/>
          </a:prstGeom>
          <a:noFill/>
          <a:ln>
            <a:noFill/>
          </a:ln>
        </p:spPr>
        <p:txBody>
          <a:bodyPr spcFirstLastPara="1" wrap="square" lIns="91425" tIns="45700" rIns="91425" bIns="45700" anchor="ctr" anchorCtr="0">
            <a:normAutofit/>
          </a:bodyPr>
          <a:lstStyle>
            <a:lvl1pPr marL="457200" lvl="0" indent="-355600" algn="l">
              <a:lnSpc>
                <a:spcPct val="90000"/>
              </a:lnSpc>
              <a:spcBef>
                <a:spcPts val="1200"/>
              </a:spcBef>
              <a:spcAft>
                <a:spcPts val="0"/>
              </a:spcAft>
              <a:buSzPts val="2000"/>
              <a:buChar char="●"/>
              <a:defRPr sz="2000"/>
            </a:lvl1pPr>
            <a:lvl2pPr marL="914400" lvl="1" indent="-342900" algn="l">
              <a:lnSpc>
                <a:spcPct val="90000"/>
              </a:lnSpc>
              <a:spcBef>
                <a:spcPts val="250"/>
              </a:spcBef>
              <a:spcAft>
                <a:spcPts val="0"/>
              </a:spcAft>
              <a:buSzPts val="1800"/>
              <a:buChar char="●"/>
              <a:defRPr sz="1800"/>
            </a:lvl2pPr>
            <a:lvl3pPr marL="1371600" lvl="2" indent="-330200" algn="l">
              <a:lnSpc>
                <a:spcPct val="90000"/>
              </a:lnSpc>
              <a:spcBef>
                <a:spcPts val="250"/>
              </a:spcBef>
              <a:spcAft>
                <a:spcPts val="0"/>
              </a:spcAft>
              <a:buSzPts val="1600"/>
              <a:buChar char="●"/>
              <a:defRPr sz="1600"/>
            </a:lvl3pPr>
            <a:lvl4pPr marL="1828800" lvl="3" indent="-317500" algn="l">
              <a:lnSpc>
                <a:spcPct val="90000"/>
              </a:lnSpc>
              <a:spcBef>
                <a:spcPts val="250"/>
              </a:spcBef>
              <a:spcAft>
                <a:spcPts val="0"/>
              </a:spcAft>
              <a:buSzPts val="1400"/>
              <a:buChar char="●"/>
              <a:defRPr sz="1400"/>
            </a:lvl4pPr>
            <a:lvl5pPr marL="2286000" lvl="4" indent="-317500" algn="l">
              <a:lnSpc>
                <a:spcPct val="90000"/>
              </a:lnSpc>
              <a:spcBef>
                <a:spcPts val="250"/>
              </a:spcBef>
              <a:spcAft>
                <a:spcPts val="0"/>
              </a:spcAft>
              <a:buSzPts val="1400"/>
              <a:buChar char="●"/>
              <a:defRPr sz="1400"/>
            </a:lvl5pPr>
            <a:lvl6pPr marL="2743200" lvl="5" indent="-317500" algn="l">
              <a:lnSpc>
                <a:spcPct val="90000"/>
              </a:lnSpc>
              <a:spcBef>
                <a:spcPts val="250"/>
              </a:spcBef>
              <a:spcAft>
                <a:spcPts val="0"/>
              </a:spcAft>
              <a:buSzPts val="1400"/>
              <a:buChar char="●"/>
              <a:defRPr sz="1400"/>
            </a:lvl6pPr>
            <a:lvl7pPr marL="3200400" lvl="6" indent="-317500" algn="l">
              <a:lnSpc>
                <a:spcPct val="90000"/>
              </a:lnSpc>
              <a:spcBef>
                <a:spcPts val="250"/>
              </a:spcBef>
              <a:spcAft>
                <a:spcPts val="0"/>
              </a:spcAft>
              <a:buSzPts val="1400"/>
              <a:buChar char="●"/>
              <a:defRPr sz="1400"/>
            </a:lvl7pPr>
            <a:lvl8pPr marL="3657600" lvl="7" indent="-317500" algn="l">
              <a:lnSpc>
                <a:spcPct val="90000"/>
              </a:lnSpc>
              <a:spcBef>
                <a:spcPts val="250"/>
              </a:spcBef>
              <a:spcAft>
                <a:spcPts val="0"/>
              </a:spcAft>
              <a:buSzPts val="1400"/>
              <a:buChar char="●"/>
              <a:defRPr sz="1400"/>
            </a:lvl8pPr>
            <a:lvl9pPr marL="4114800" lvl="8" indent="-317500" algn="l">
              <a:lnSpc>
                <a:spcPct val="90000"/>
              </a:lnSpc>
              <a:spcBef>
                <a:spcPts val="250"/>
              </a:spcBef>
              <a:spcAft>
                <a:spcPts val="250"/>
              </a:spcAft>
              <a:buSzPts val="1400"/>
              <a:buChar char="●"/>
              <a:defRPr sz="1400"/>
            </a:lvl9pPr>
          </a:lstStyle>
          <a:p>
            <a:endParaRPr/>
          </a:p>
        </p:txBody>
      </p:sp>
      <p:sp>
        <p:nvSpPr>
          <p:cNvPr id="30" name="Google Shape;30;p24"/>
          <p:cNvSpPr txBox="1">
            <a:spLocks noGrp="1"/>
          </p:cNvSpPr>
          <p:nvPr>
            <p:ph type="body" idx="2"/>
          </p:nvPr>
        </p:nvSpPr>
        <p:spPr>
          <a:xfrm>
            <a:off x="7818120" y="868680"/>
            <a:ext cx="3474720" cy="5120640"/>
          </a:xfrm>
          <a:prstGeom prst="rect">
            <a:avLst/>
          </a:prstGeom>
          <a:noFill/>
          <a:ln>
            <a:noFill/>
          </a:ln>
        </p:spPr>
        <p:txBody>
          <a:bodyPr spcFirstLastPara="1" wrap="square" lIns="91425" tIns="45700" rIns="91425" bIns="45700" anchor="ctr" anchorCtr="0">
            <a:normAutofit/>
          </a:bodyPr>
          <a:lstStyle>
            <a:lvl1pPr marL="457200" lvl="0" indent="-355600" algn="l">
              <a:lnSpc>
                <a:spcPct val="90000"/>
              </a:lnSpc>
              <a:spcBef>
                <a:spcPts val="1200"/>
              </a:spcBef>
              <a:spcAft>
                <a:spcPts val="0"/>
              </a:spcAft>
              <a:buSzPts val="2000"/>
              <a:buChar char="●"/>
              <a:defRPr sz="2000"/>
            </a:lvl1pPr>
            <a:lvl2pPr marL="914400" lvl="1" indent="-342900" algn="l">
              <a:lnSpc>
                <a:spcPct val="90000"/>
              </a:lnSpc>
              <a:spcBef>
                <a:spcPts val="250"/>
              </a:spcBef>
              <a:spcAft>
                <a:spcPts val="0"/>
              </a:spcAft>
              <a:buSzPts val="1800"/>
              <a:buChar char="●"/>
              <a:defRPr sz="1800"/>
            </a:lvl2pPr>
            <a:lvl3pPr marL="1371600" lvl="2" indent="-330200" algn="l">
              <a:lnSpc>
                <a:spcPct val="90000"/>
              </a:lnSpc>
              <a:spcBef>
                <a:spcPts val="250"/>
              </a:spcBef>
              <a:spcAft>
                <a:spcPts val="0"/>
              </a:spcAft>
              <a:buSzPts val="1600"/>
              <a:buChar char="●"/>
              <a:defRPr sz="1600"/>
            </a:lvl3pPr>
            <a:lvl4pPr marL="1828800" lvl="3" indent="-317500" algn="l">
              <a:lnSpc>
                <a:spcPct val="90000"/>
              </a:lnSpc>
              <a:spcBef>
                <a:spcPts val="250"/>
              </a:spcBef>
              <a:spcAft>
                <a:spcPts val="0"/>
              </a:spcAft>
              <a:buSzPts val="1400"/>
              <a:buChar char="●"/>
              <a:defRPr sz="1400"/>
            </a:lvl4pPr>
            <a:lvl5pPr marL="2286000" lvl="4" indent="-317500" algn="l">
              <a:lnSpc>
                <a:spcPct val="90000"/>
              </a:lnSpc>
              <a:spcBef>
                <a:spcPts val="250"/>
              </a:spcBef>
              <a:spcAft>
                <a:spcPts val="0"/>
              </a:spcAft>
              <a:buSzPts val="1400"/>
              <a:buChar char="●"/>
              <a:defRPr sz="1400"/>
            </a:lvl5pPr>
            <a:lvl6pPr marL="2743200" lvl="5" indent="-317500" algn="l">
              <a:lnSpc>
                <a:spcPct val="90000"/>
              </a:lnSpc>
              <a:spcBef>
                <a:spcPts val="250"/>
              </a:spcBef>
              <a:spcAft>
                <a:spcPts val="0"/>
              </a:spcAft>
              <a:buSzPts val="1400"/>
              <a:buChar char="●"/>
              <a:defRPr sz="1400"/>
            </a:lvl6pPr>
            <a:lvl7pPr marL="3200400" lvl="6" indent="-317500" algn="l">
              <a:lnSpc>
                <a:spcPct val="90000"/>
              </a:lnSpc>
              <a:spcBef>
                <a:spcPts val="250"/>
              </a:spcBef>
              <a:spcAft>
                <a:spcPts val="0"/>
              </a:spcAft>
              <a:buSzPts val="1400"/>
              <a:buChar char="●"/>
              <a:defRPr sz="1400"/>
            </a:lvl7pPr>
            <a:lvl8pPr marL="3657600" lvl="7" indent="-317500" algn="l">
              <a:lnSpc>
                <a:spcPct val="90000"/>
              </a:lnSpc>
              <a:spcBef>
                <a:spcPts val="250"/>
              </a:spcBef>
              <a:spcAft>
                <a:spcPts val="0"/>
              </a:spcAft>
              <a:buSzPts val="1400"/>
              <a:buChar char="●"/>
              <a:defRPr sz="1400"/>
            </a:lvl8pPr>
            <a:lvl9pPr marL="4114800" lvl="8" indent="-317500" algn="l">
              <a:lnSpc>
                <a:spcPct val="90000"/>
              </a:lnSpc>
              <a:spcBef>
                <a:spcPts val="250"/>
              </a:spcBef>
              <a:spcAft>
                <a:spcPts val="250"/>
              </a:spcAft>
              <a:buSzPts val="1400"/>
              <a:buChar char="●"/>
              <a:defRPr sz="1400"/>
            </a:lvl9pPr>
          </a:lstStyle>
          <a:p>
            <a:endParaRPr/>
          </a:p>
        </p:txBody>
      </p:sp>
      <p:sp>
        <p:nvSpPr>
          <p:cNvPr id="31" name="Google Shape;31;p24"/>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4"/>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24"/>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4"/>
        <p:cNvGrpSpPr/>
        <p:nvPr/>
      </p:nvGrpSpPr>
      <p:grpSpPr>
        <a:xfrm>
          <a:off x="0" y="0"/>
          <a:ext cx="0" cy="0"/>
          <a:chOff x="0" y="0"/>
          <a:chExt cx="0" cy="0"/>
        </a:xfrm>
      </p:grpSpPr>
      <p:sp>
        <p:nvSpPr>
          <p:cNvPr id="35" name="Google Shape;35;p25"/>
          <p:cNvSpPr txBox="1">
            <a:spLocks noGrp="1"/>
          </p:cNvSpPr>
          <p:nvPr>
            <p:ph type="title"/>
          </p:nvPr>
        </p:nvSpPr>
        <p:spPr>
          <a:xfrm>
            <a:off x="256032" y="1143000"/>
            <a:ext cx="2834640" cy="237744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FFFFFF"/>
              </a:buClr>
              <a:buSzPts val="3200"/>
              <a:buFont typeface="Corbel"/>
              <a:buNone/>
              <a:defRPr sz="32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25"/>
          <p:cNvSpPr>
            <a:spLocks noGrp="1"/>
          </p:cNvSpPr>
          <p:nvPr>
            <p:ph type="pic" idx="2"/>
          </p:nvPr>
        </p:nvSpPr>
        <p:spPr>
          <a:xfrm>
            <a:off x="3570644" y="767419"/>
            <a:ext cx="8115230" cy="5330952"/>
          </a:xfrm>
          <a:prstGeom prst="rect">
            <a:avLst/>
          </a:prstGeom>
          <a:solidFill>
            <a:srgbClr val="BFBFBF"/>
          </a:solidFill>
          <a:ln>
            <a:noFill/>
          </a:ln>
        </p:spPr>
      </p:sp>
      <p:sp>
        <p:nvSpPr>
          <p:cNvPr id="37" name="Google Shape;37;p25"/>
          <p:cNvSpPr txBox="1">
            <a:spLocks noGrp="1"/>
          </p:cNvSpPr>
          <p:nvPr>
            <p:ph type="body" idx="1"/>
          </p:nvPr>
        </p:nvSpPr>
        <p:spPr>
          <a:xfrm>
            <a:off x="256032" y="3493008"/>
            <a:ext cx="2834640" cy="2322576"/>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200"/>
              </a:spcBef>
              <a:spcAft>
                <a:spcPts val="0"/>
              </a:spcAft>
              <a:buSzPts val="1400"/>
              <a:buNone/>
              <a:defRPr sz="1400">
                <a:solidFill>
                  <a:srgbClr val="FFFFFF"/>
                </a:solidFill>
              </a:defRPr>
            </a:lvl1pPr>
            <a:lvl2pPr marL="914400" lvl="1" indent="-228600" algn="l">
              <a:lnSpc>
                <a:spcPct val="90000"/>
              </a:lnSpc>
              <a:spcBef>
                <a:spcPts val="250"/>
              </a:spcBef>
              <a:spcAft>
                <a:spcPts val="0"/>
              </a:spcAft>
              <a:buSzPts val="1200"/>
              <a:buNone/>
              <a:defRPr sz="1200"/>
            </a:lvl2pPr>
            <a:lvl3pPr marL="1371600" lvl="2" indent="-228600" algn="l">
              <a:lnSpc>
                <a:spcPct val="90000"/>
              </a:lnSpc>
              <a:spcBef>
                <a:spcPts val="250"/>
              </a:spcBef>
              <a:spcAft>
                <a:spcPts val="0"/>
              </a:spcAft>
              <a:buSzPts val="1000"/>
              <a:buNone/>
              <a:defRPr sz="1000"/>
            </a:lvl3pPr>
            <a:lvl4pPr marL="1828800" lvl="3" indent="-228600" algn="l">
              <a:lnSpc>
                <a:spcPct val="90000"/>
              </a:lnSpc>
              <a:spcBef>
                <a:spcPts val="250"/>
              </a:spcBef>
              <a:spcAft>
                <a:spcPts val="0"/>
              </a:spcAft>
              <a:buSzPts val="900"/>
              <a:buNone/>
              <a:defRPr sz="900"/>
            </a:lvl4pPr>
            <a:lvl5pPr marL="2286000" lvl="4" indent="-228600" algn="l">
              <a:lnSpc>
                <a:spcPct val="90000"/>
              </a:lnSpc>
              <a:spcBef>
                <a:spcPts val="250"/>
              </a:spcBef>
              <a:spcAft>
                <a:spcPts val="0"/>
              </a:spcAft>
              <a:buSzPts val="900"/>
              <a:buNone/>
              <a:defRPr sz="900"/>
            </a:lvl5pPr>
            <a:lvl6pPr marL="2743200" lvl="5" indent="-228600" algn="l">
              <a:lnSpc>
                <a:spcPct val="90000"/>
              </a:lnSpc>
              <a:spcBef>
                <a:spcPts val="250"/>
              </a:spcBef>
              <a:spcAft>
                <a:spcPts val="0"/>
              </a:spcAft>
              <a:buSzPts val="900"/>
              <a:buNone/>
              <a:defRPr sz="900"/>
            </a:lvl6pPr>
            <a:lvl7pPr marL="3200400" lvl="6" indent="-228600" algn="l">
              <a:lnSpc>
                <a:spcPct val="90000"/>
              </a:lnSpc>
              <a:spcBef>
                <a:spcPts val="250"/>
              </a:spcBef>
              <a:spcAft>
                <a:spcPts val="0"/>
              </a:spcAft>
              <a:buSzPts val="900"/>
              <a:buNone/>
              <a:defRPr sz="900"/>
            </a:lvl7pPr>
            <a:lvl8pPr marL="3657600" lvl="7" indent="-228600" algn="l">
              <a:lnSpc>
                <a:spcPct val="90000"/>
              </a:lnSpc>
              <a:spcBef>
                <a:spcPts val="250"/>
              </a:spcBef>
              <a:spcAft>
                <a:spcPts val="0"/>
              </a:spcAft>
              <a:buSzPts val="900"/>
              <a:buNone/>
              <a:defRPr sz="900"/>
            </a:lvl8pPr>
            <a:lvl9pPr marL="4114800" lvl="8" indent="-228600" algn="l">
              <a:lnSpc>
                <a:spcPct val="90000"/>
              </a:lnSpc>
              <a:spcBef>
                <a:spcPts val="250"/>
              </a:spcBef>
              <a:spcAft>
                <a:spcPts val="250"/>
              </a:spcAft>
              <a:buSzPts val="900"/>
              <a:buNone/>
              <a:defRPr sz="900"/>
            </a:lvl9pPr>
          </a:lstStyle>
          <a:p>
            <a:endParaRPr/>
          </a:p>
        </p:txBody>
      </p:sp>
      <p:sp>
        <p:nvSpPr>
          <p:cNvPr id="38" name="Google Shape;38;p25"/>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5"/>
          <p:cNvSpPr txBox="1">
            <a:spLocks noGrp="1"/>
          </p:cNvSpPr>
          <p:nvPr>
            <p:ph type="ftr" idx="11"/>
          </p:nvPr>
        </p:nvSpPr>
        <p:spPr>
          <a:xfrm>
            <a:off x="3499101" y="6356350"/>
            <a:ext cx="591151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25"/>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1"/>
        <p:cNvGrpSpPr/>
        <p:nvPr/>
      </p:nvGrpSpPr>
      <p:grpSpPr>
        <a:xfrm>
          <a:off x="0" y="0"/>
          <a:ext cx="0" cy="0"/>
          <a:chOff x="0" y="0"/>
          <a:chExt cx="0" cy="0"/>
        </a:xfrm>
      </p:grpSpPr>
      <p:sp>
        <p:nvSpPr>
          <p:cNvPr id="42" name="Google Shape;42;p26"/>
          <p:cNvSpPr txBox="1">
            <a:spLocks noGrp="1"/>
          </p:cNvSpPr>
          <p:nvPr>
            <p:ph type="title"/>
          </p:nvPr>
        </p:nvSpPr>
        <p:spPr>
          <a:xfrm>
            <a:off x="252919" y="1123837"/>
            <a:ext cx="2947482" cy="460118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26"/>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6"/>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26"/>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6"/>
        <p:cNvGrpSpPr/>
        <p:nvPr/>
      </p:nvGrpSpPr>
      <p:grpSpPr>
        <a:xfrm>
          <a:off x="0" y="0"/>
          <a:ext cx="0" cy="0"/>
          <a:chOff x="0" y="0"/>
          <a:chExt cx="0" cy="0"/>
        </a:xfrm>
      </p:grpSpPr>
      <p:sp>
        <p:nvSpPr>
          <p:cNvPr id="47" name="Google Shape;47;p29"/>
          <p:cNvSpPr txBox="1">
            <a:spLocks noGrp="1"/>
          </p:cNvSpPr>
          <p:nvPr>
            <p:ph type="title"/>
          </p:nvPr>
        </p:nvSpPr>
        <p:spPr>
          <a:xfrm>
            <a:off x="252919" y="1123837"/>
            <a:ext cx="2947482" cy="460118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29"/>
          <p:cNvSpPr txBox="1">
            <a:spLocks noGrp="1"/>
          </p:cNvSpPr>
          <p:nvPr>
            <p:ph type="body" idx="1"/>
          </p:nvPr>
        </p:nvSpPr>
        <p:spPr>
          <a:xfrm>
            <a:off x="3867912" y="1023586"/>
            <a:ext cx="3474720" cy="80772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0"/>
              </a:spcBef>
              <a:spcAft>
                <a:spcPts val="0"/>
              </a:spcAft>
              <a:buSzPts val="2000"/>
              <a:buNone/>
              <a:defRPr sz="2000" b="1">
                <a:solidFill>
                  <a:srgbClr val="595959"/>
                </a:solidFill>
              </a:defRPr>
            </a:lvl1pPr>
            <a:lvl2pPr marL="914400" lvl="1" indent="-228600" algn="l">
              <a:lnSpc>
                <a:spcPct val="90000"/>
              </a:lnSpc>
              <a:spcBef>
                <a:spcPts val="250"/>
              </a:spcBef>
              <a:spcAft>
                <a:spcPts val="0"/>
              </a:spcAft>
              <a:buSzPts val="2000"/>
              <a:buNone/>
              <a:defRPr sz="2000" b="1"/>
            </a:lvl2pPr>
            <a:lvl3pPr marL="1371600" lvl="2" indent="-228600" algn="l">
              <a:lnSpc>
                <a:spcPct val="90000"/>
              </a:lnSpc>
              <a:spcBef>
                <a:spcPts val="250"/>
              </a:spcBef>
              <a:spcAft>
                <a:spcPts val="0"/>
              </a:spcAft>
              <a:buSzPts val="1800"/>
              <a:buNone/>
              <a:defRPr sz="1800" b="1"/>
            </a:lvl3pPr>
            <a:lvl4pPr marL="1828800" lvl="3" indent="-228600" algn="l">
              <a:lnSpc>
                <a:spcPct val="90000"/>
              </a:lnSpc>
              <a:spcBef>
                <a:spcPts val="250"/>
              </a:spcBef>
              <a:spcAft>
                <a:spcPts val="0"/>
              </a:spcAft>
              <a:buSzPts val="1600"/>
              <a:buNone/>
              <a:defRPr sz="1600" b="1"/>
            </a:lvl4pPr>
            <a:lvl5pPr marL="2286000" lvl="4" indent="-228600" algn="l">
              <a:lnSpc>
                <a:spcPct val="90000"/>
              </a:lnSpc>
              <a:spcBef>
                <a:spcPts val="250"/>
              </a:spcBef>
              <a:spcAft>
                <a:spcPts val="0"/>
              </a:spcAft>
              <a:buSzPts val="1600"/>
              <a:buNone/>
              <a:defRPr sz="1600" b="1"/>
            </a:lvl5pPr>
            <a:lvl6pPr marL="2743200" lvl="5" indent="-228600" algn="l">
              <a:lnSpc>
                <a:spcPct val="90000"/>
              </a:lnSpc>
              <a:spcBef>
                <a:spcPts val="250"/>
              </a:spcBef>
              <a:spcAft>
                <a:spcPts val="0"/>
              </a:spcAft>
              <a:buSzPts val="1600"/>
              <a:buNone/>
              <a:defRPr sz="1600" b="1"/>
            </a:lvl6pPr>
            <a:lvl7pPr marL="3200400" lvl="6" indent="-228600" algn="l">
              <a:lnSpc>
                <a:spcPct val="90000"/>
              </a:lnSpc>
              <a:spcBef>
                <a:spcPts val="250"/>
              </a:spcBef>
              <a:spcAft>
                <a:spcPts val="0"/>
              </a:spcAft>
              <a:buSzPts val="1600"/>
              <a:buNone/>
              <a:defRPr sz="1600" b="1"/>
            </a:lvl7pPr>
            <a:lvl8pPr marL="3657600" lvl="7" indent="-228600" algn="l">
              <a:lnSpc>
                <a:spcPct val="90000"/>
              </a:lnSpc>
              <a:spcBef>
                <a:spcPts val="250"/>
              </a:spcBef>
              <a:spcAft>
                <a:spcPts val="0"/>
              </a:spcAft>
              <a:buSzPts val="1600"/>
              <a:buNone/>
              <a:defRPr sz="1600" b="1"/>
            </a:lvl8pPr>
            <a:lvl9pPr marL="4114800" lvl="8" indent="-228600" algn="l">
              <a:lnSpc>
                <a:spcPct val="90000"/>
              </a:lnSpc>
              <a:spcBef>
                <a:spcPts val="250"/>
              </a:spcBef>
              <a:spcAft>
                <a:spcPts val="250"/>
              </a:spcAft>
              <a:buSzPts val="1600"/>
              <a:buNone/>
              <a:defRPr sz="1600" b="1"/>
            </a:lvl9pPr>
          </a:lstStyle>
          <a:p>
            <a:endParaRPr/>
          </a:p>
        </p:txBody>
      </p:sp>
      <p:sp>
        <p:nvSpPr>
          <p:cNvPr id="49" name="Google Shape;49;p29"/>
          <p:cNvSpPr txBox="1">
            <a:spLocks noGrp="1"/>
          </p:cNvSpPr>
          <p:nvPr>
            <p:ph type="body" idx="2"/>
          </p:nvPr>
        </p:nvSpPr>
        <p:spPr>
          <a:xfrm>
            <a:off x="3867912" y="1930936"/>
            <a:ext cx="3474720" cy="4023360"/>
          </a:xfrm>
          <a:prstGeom prst="rect">
            <a:avLst/>
          </a:prstGeom>
          <a:noFill/>
          <a:ln>
            <a:noFill/>
          </a:ln>
        </p:spPr>
        <p:txBody>
          <a:bodyPr spcFirstLastPara="1" wrap="square" lIns="91425" tIns="45700" rIns="91425" bIns="45700" anchor="ctr" anchorCtr="0">
            <a:normAutofit/>
          </a:bodyPr>
          <a:lstStyle>
            <a:lvl1pPr marL="457200" lvl="0" indent="-355600" algn="l">
              <a:lnSpc>
                <a:spcPct val="90000"/>
              </a:lnSpc>
              <a:spcBef>
                <a:spcPts val="1200"/>
              </a:spcBef>
              <a:spcAft>
                <a:spcPts val="0"/>
              </a:spcAft>
              <a:buSzPts val="2000"/>
              <a:buChar char="●"/>
              <a:defRPr sz="2000"/>
            </a:lvl1pPr>
            <a:lvl2pPr marL="914400" lvl="1" indent="-342900" algn="l">
              <a:lnSpc>
                <a:spcPct val="90000"/>
              </a:lnSpc>
              <a:spcBef>
                <a:spcPts val="250"/>
              </a:spcBef>
              <a:spcAft>
                <a:spcPts val="0"/>
              </a:spcAft>
              <a:buSzPts val="1800"/>
              <a:buChar char="●"/>
              <a:defRPr sz="1800"/>
            </a:lvl2pPr>
            <a:lvl3pPr marL="1371600" lvl="2" indent="-330200" algn="l">
              <a:lnSpc>
                <a:spcPct val="90000"/>
              </a:lnSpc>
              <a:spcBef>
                <a:spcPts val="250"/>
              </a:spcBef>
              <a:spcAft>
                <a:spcPts val="0"/>
              </a:spcAft>
              <a:buSzPts val="1600"/>
              <a:buChar char="●"/>
              <a:defRPr sz="1600"/>
            </a:lvl3pPr>
            <a:lvl4pPr marL="1828800" lvl="3" indent="-317500" algn="l">
              <a:lnSpc>
                <a:spcPct val="90000"/>
              </a:lnSpc>
              <a:spcBef>
                <a:spcPts val="250"/>
              </a:spcBef>
              <a:spcAft>
                <a:spcPts val="0"/>
              </a:spcAft>
              <a:buSzPts val="1400"/>
              <a:buChar char="●"/>
              <a:defRPr sz="1400"/>
            </a:lvl4pPr>
            <a:lvl5pPr marL="2286000" lvl="4" indent="-317500" algn="l">
              <a:lnSpc>
                <a:spcPct val="90000"/>
              </a:lnSpc>
              <a:spcBef>
                <a:spcPts val="250"/>
              </a:spcBef>
              <a:spcAft>
                <a:spcPts val="0"/>
              </a:spcAft>
              <a:buSzPts val="1400"/>
              <a:buChar char="●"/>
              <a:defRPr sz="1400"/>
            </a:lvl5pPr>
            <a:lvl6pPr marL="2743200" lvl="5" indent="-317500" algn="l">
              <a:lnSpc>
                <a:spcPct val="90000"/>
              </a:lnSpc>
              <a:spcBef>
                <a:spcPts val="250"/>
              </a:spcBef>
              <a:spcAft>
                <a:spcPts val="0"/>
              </a:spcAft>
              <a:buSzPts val="1400"/>
              <a:buChar char="●"/>
              <a:defRPr sz="1400"/>
            </a:lvl6pPr>
            <a:lvl7pPr marL="3200400" lvl="6" indent="-317500" algn="l">
              <a:lnSpc>
                <a:spcPct val="90000"/>
              </a:lnSpc>
              <a:spcBef>
                <a:spcPts val="250"/>
              </a:spcBef>
              <a:spcAft>
                <a:spcPts val="0"/>
              </a:spcAft>
              <a:buSzPts val="1400"/>
              <a:buChar char="●"/>
              <a:defRPr sz="1400"/>
            </a:lvl7pPr>
            <a:lvl8pPr marL="3657600" lvl="7" indent="-317500" algn="l">
              <a:lnSpc>
                <a:spcPct val="90000"/>
              </a:lnSpc>
              <a:spcBef>
                <a:spcPts val="250"/>
              </a:spcBef>
              <a:spcAft>
                <a:spcPts val="0"/>
              </a:spcAft>
              <a:buSzPts val="1400"/>
              <a:buChar char="●"/>
              <a:defRPr sz="1400"/>
            </a:lvl8pPr>
            <a:lvl9pPr marL="4114800" lvl="8" indent="-317500" algn="l">
              <a:lnSpc>
                <a:spcPct val="90000"/>
              </a:lnSpc>
              <a:spcBef>
                <a:spcPts val="250"/>
              </a:spcBef>
              <a:spcAft>
                <a:spcPts val="250"/>
              </a:spcAft>
              <a:buSzPts val="1400"/>
              <a:buChar char="●"/>
              <a:defRPr sz="1400"/>
            </a:lvl9pPr>
          </a:lstStyle>
          <a:p>
            <a:endParaRPr/>
          </a:p>
        </p:txBody>
      </p:sp>
      <p:sp>
        <p:nvSpPr>
          <p:cNvPr id="50" name="Google Shape;50;p29"/>
          <p:cNvSpPr txBox="1">
            <a:spLocks noGrp="1"/>
          </p:cNvSpPr>
          <p:nvPr>
            <p:ph type="body" idx="3"/>
          </p:nvPr>
        </p:nvSpPr>
        <p:spPr>
          <a:xfrm>
            <a:off x="7818463" y="1023586"/>
            <a:ext cx="3474720" cy="813171"/>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0"/>
              </a:spcBef>
              <a:spcAft>
                <a:spcPts val="0"/>
              </a:spcAft>
              <a:buSzPts val="2000"/>
              <a:buNone/>
              <a:defRPr sz="2000" b="1">
                <a:solidFill>
                  <a:srgbClr val="595959"/>
                </a:solidFill>
              </a:defRPr>
            </a:lvl1pPr>
            <a:lvl2pPr marL="914400" lvl="1" indent="-228600" algn="l">
              <a:lnSpc>
                <a:spcPct val="90000"/>
              </a:lnSpc>
              <a:spcBef>
                <a:spcPts val="250"/>
              </a:spcBef>
              <a:spcAft>
                <a:spcPts val="0"/>
              </a:spcAft>
              <a:buSzPts val="2000"/>
              <a:buNone/>
              <a:defRPr sz="2000" b="1"/>
            </a:lvl2pPr>
            <a:lvl3pPr marL="1371600" lvl="2" indent="-228600" algn="l">
              <a:lnSpc>
                <a:spcPct val="90000"/>
              </a:lnSpc>
              <a:spcBef>
                <a:spcPts val="250"/>
              </a:spcBef>
              <a:spcAft>
                <a:spcPts val="0"/>
              </a:spcAft>
              <a:buSzPts val="1800"/>
              <a:buNone/>
              <a:defRPr sz="1800" b="1"/>
            </a:lvl3pPr>
            <a:lvl4pPr marL="1828800" lvl="3" indent="-228600" algn="l">
              <a:lnSpc>
                <a:spcPct val="90000"/>
              </a:lnSpc>
              <a:spcBef>
                <a:spcPts val="250"/>
              </a:spcBef>
              <a:spcAft>
                <a:spcPts val="0"/>
              </a:spcAft>
              <a:buSzPts val="1600"/>
              <a:buNone/>
              <a:defRPr sz="1600" b="1"/>
            </a:lvl4pPr>
            <a:lvl5pPr marL="2286000" lvl="4" indent="-228600" algn="l">
              <a:lnSpc>
                <a:spcPct val="90000"/>
              </a:lnSpc>
              <a:spcBef>
                <a:spcPts val="250"/>
              </a:spcBef>
              <a:spcAft>
                <a:spcPts val="0"/>
              </a:spcAft>
              <a:buSzPts val="1600"/>
              <a:buNone/>
              <a:defRPr sz="1600" b="1"/>
            </a:lvl5pPr>
            <a:lvl6pPr marL="2743200" lvl="5" indent="-228600" algn="l">
              <a:lnSpc>
                <a:spcPct val="90000"/>
              </a:lnSpc>
              <a:spcBef>
                <a:spcPts val="250"/>
              </a:spcBef>
              <a:spcAft>
                <a:spcPts val="0"/>
              </a:spcAft>
              <a:buSzPts val="1600"/>
              <a:buNone/>
              <a:defRPr sz="1600" b="1"/>
            </a:lvl6pPr>
            <a:lvl7pPr marL="3200400" lvl="6" indent="-228600" algn="l">
              <a:lnSpc>
                <a:spcPct val="90000"/>
              </a:lnSpc>
              <a:spcBef>
                <a:spcPts val="250"/>
              </a:spcBef>
              <a:spcAft>
                <a:spcPts val="0"/>
              </a:spcAft>
              <a:buSzPts val="1600"/>
              <a:buNone/>
              <a:defRPr sz="1600" b="1"/>
            </a:lvl7pPr>
            <a:lvl8pPr marL="3657600" lvl="7" indent="-228600" algn="l">
              <a:lnSpc>
                <a:spcPct val="90000"/>
              </a:lnSpc>
              <a:spcBef>
                <a:spcPts val="250"/>
              </a:spcBef>
              <a:spcAft>
                <a:spcPts val="0"/>
              </a:spcAft>
              <a:buSzPts val="1600"/>
              <a:buNone/>
              <a:defRPr sz="1600" b="1"/>
            </a:lvl8pPr>
            <a:lvl9pPr marL="4114800" lvl="8" indent="-228600" algn="l">
              <a:lnSpc>
                <a:spcPct val="90000"/>
              </a:lnSpc>
              <a:spcBef>
                <a:spcPts val="250"/>
              </a:spcBef>
              <a:spcAft>
                <a:spcPts val="250"/>
              </a:spcAft>
              <a:buSzPts val="1600"/>
              <a:buNone/>
              <a:defRPr sz="1600" b="1"/>
            </a:lvl9pPr>
          </a:lstStyle>
          <a:p>
            <a:endParaRPr/>
          </a:p>
        </p:txBody>
      </p:sp>
      <p:sp>
        <p:nvSpPr>
          <p:cNvPr id="51" name="Google Shape;51;p29"/>
          <p:cNvSpPr txBox="1">
            <a:spLocks noGrp="1"/>
          </p:cNvSpPr>
          <p:nvPr>
            <p:ph type="body" idx="4"/>
          </p:nvPr>
        </p:nvSpPr>
        <p:spPr>
          <a:xfrm>
            <a:off x="7818463" y="1930936"/>
            <a:ext cx="3474720" cy="4023360"/>
          </a:xfrm>
          <a:prstGeom prst="rect">
            <a:avLst/>
          </a:prstGeom>
          <a:noFill/>
          <a:ln>
            <a:noFill/>
          </a:ln>
        </p:spPr>
        <p:txBody>
          <a:bodyPr spcFirstLastPara="1" wrap="square" lIns="91425" tIns="45700" rIns="91425" bIns="45700" anchor="ctr" anchorCtr="0">
            <a:normAutofit/>
          </a:bodyPr>
          <a:lstStyle>
            <a:lvl1pPr marL="457200" lvl="0" indent="-355600" algn="l">
              <a:lnSpc>
                <a:spcPct val="90000"/>
              </a:lnSpc>
              <a:spcBef>
                <a:spcPts val="1200"/>
              </a:spcBef>
              <a:spcAft>
                <a:spcPts val="0"/>
              </a:spcAft>
              <a:buSzPts val="2000"/>
              <a:buChar char="●"/>
              <a:defRPr sz="2000"/>
            </a:lvl1pPr>
            <a:lvl2pPr marL="914400" lvl="1" indent="-342900" algn="l">
              <a:lnSpc>
                <a:spcPct val="90000"/>
              </a:lnSpc>
              <a:spcBef>
                <a:spcPts val="250"/>
              </a:spcBef>
              <a:spcAft>
                <a:spcPts val="0"/>
              </a:spcAft>
              <a:buSzPts val="1800"/>
              <a:buChar char="●"/>
              <a:defRPr sz="1800"/>
            </a:lvl2pPr>
            <a:lvl3pPr marL="1371600" lvl="2" indent="-330200" algn="l">
              <a:lnSpc>
                <a:spcPct val="90000"/>
              </a:lnSpc>
              <a:spcBef>
                <a:spcPts val="250"/>
              </a:spcBef>
              <a:spcAft>
                <a:spcPts val="0"/>
              </a:spcAft>
              <a:buSzPts val="1600"/>
              <a:buChar char="●"/>
              <a:defRPr sz="1600"/>
            </a:lvl3pPr>
            <a:lvl4pPr marL="1828800" lvl="3" indent="-317500" algn="l">
              <a:lnSpc>
                <a:spcPct val="90000"/>
              </a:lnSpc>
              <a:spcBef>
                <a:spcPts val="250"/>
              </a:spcBef>
              <a:spcAft>
                <a:spcPts val="0"/>
              </a:spcAft>
              <a:buSzPts val="1400"/>
              <a:buChar char="●"/>
              <a:defRPr sz="1400"/>
            </a:lvl4pPr>
            <a:lvl5pPr marL="2286000" lvl="4" indent="-317500" algn="l">
              <a:lnSpc>
                <a:spcPct val="90000"/>
              </a:lnSpc>
              <a:spcBef>
                <a:spcPts val="250"/>
              </a:spcBef>
              <a:spcAft>
                <a:spcPts val="0"/>
              </a:spcAft>
              <a:buSzPts val="1400"/>
              <a:buChar char="●"/>
              <a:defRPr sz="1400"/>
            </a:lvl5pPr>
            <a:lvl6pPr marL="2743200" lvl="5" indent="-317500" algn="l">
              <a:lnSpc>
                <a:spcPct val="90000"/>
              </a:lnSpc>
              <a:spcBef>
                <a:spcPts val="250"/>
              </a:spcBef>
              <a:spcAft>
                <a:spcPts val="0"/>
              </a:spcAft>
              <a:buSzPts val="1400"/>
              <a:buChar char="●"/>
              <a:defRPr sz="1400"/>
            </a:lvl6pPr>
            <a:lvl7pPr marL="3200400" lvl="6" indent="-317500" algn="l">
              <a:lnSpc>
                <a:spcPct val="90000"/>
              </a:lnSpc>
              <a:spcBef>
                <a:spcPts val="250"/>
              </a:spcBef>
              <a:spcAft>
                <a:spcPts val="0"/>
              </a:spcAft>
              <a:buSzPts val="1400"/>
              <a:buChar char="●"/>
              <a:defRPr sz="1400"/>
            </a:lvl7pPr>
            <a:lvl8pPr marL="3657600" lvl="7" indent="-317500" algn="l">
              <a:lnSpc>
                <a:spcPct val="90000"/>
              </a:lnSpc>
              <a:spcBef>
                <a:spcPts val="250"/>
              </a:spcBef>
              <a:spcAft>
                <a:spcPts val="0"/>
              </a:spcAft>
              <a:buSzPts val="1400"/>
              <a:buChar char="●"/>
              <a:defRPr sz="1400"/>
            </a:lvl8pPr>
            <a:lvl9pPr marL="4114800" lvl="8" indent="-317500" algn="l">
              <a:lnSpc>
                <a:spcPct val="90000"/>
              </a:lnSpc>
              <a:spcBef>
                <a:spcPts val="250"/>
              </a:spcBef>
              <a:spcAft>
                <a:spcPts val="250"/>
              </a:spcAft>
              <a:buSzPts val="1400"/>
              <a:buChar char="●"/>
              <a:defRPr sz="1400"/>
            </a:lvl9pPr>
          </a:lstStyle>
          <a:p>
            <a:endParaRPr/>
          </a:p>
        </p:txBody>
      </p:sp>
      <p:sp>
        <p:nvSpPr>
          <p:cNvPr id="52" name="Google Shape;52;p29"/>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9"/>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29"/>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5"/>
        <p:cNvGrpSpPr/>
        <p:nvPr/>
      </p:nvGrpSpPr>
      <p:grpSpPr>
        <a:xfrm>
          <a:off x="0" y="0"/>
          <a:ext cx="0" cy="0"/>
          <a:chOff x="0" y="0"/>
          <a:chExt cx="0" cy="0"/>
        </a:xfrm>
      </p:grpSpPr>
      <p:sp>
        <p:nvSpPr>
          <p:cNvPr id="56" name="Google Shape;56;p30"/>
          <p:cNvSpPr txBox="1">
            <a:spLocks noGrp="1"/>
          </p:cNvSpPr>
          <p:nvPr>
            <p:ph type="title"/>
          </p:nvPr>
        </p:nvSpPr>
        <p:spPr>
          <a:xfrm>
            <a:off x="3867912" y="1298448"/>
            <a:ext cx="7315200" cy="325526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595959"/>
              </a:buClr>
              <a:buSzPts val="5900"/>
              <a:buFont typeface="Corbel"/>
              <a:buNone/>
              <a:defRPr sz="5900" b="0">
                <a:solidFill>
                  <a:srgbClr val="59595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30"/>
          <p:cNvSpPr txBox="1">
            <a:spLocks noGrp="1"/>
          </p:cNvSpPr>
          <p:nvPr>
            <p:ph type="body" idx="1"/>
          </p:nvPr>
        </p:nvSpPr>
        <p:spPr>
          <a:xfrm>
            <a:off x="3886200" y="4672584"/>
            <a:ext cx="7315200" cy="9144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2200"/>
              <a:buNone/>
              <a:defRPr sz="2200" cap="none">
                <a:solidFill>
                  <a:srgbClr val="595959"/>
                </a:solidFill>
              </a:defRPr>
            </a:lvl1pPr>
            <a:lvl2pPr marL="914400" lvl="1" indent="-228600" algn="l">
              <a:lnSpc>
                <a:spcPct val="90000"/>
              </a:lnSpc>
              <a:spcBef>
                <a:spcPts val="250"/>
              </a:spcBef>
              <a:spcAft>
                <a:spcPts val="0"/>
              </a:spcAft>
              <a:buSzPts val="1800"/>
              <a:buNone/>
              <a:defRPr sz="1800">
                <a:solidFill>
                  <a:srgbClr val="888888"/>
                </a:solidFill>
              </a:defRPr>
            </a:lvl2pPr>
            <a:lvl3pPr marL="1371600" lvl="2" indent="-228600" algn="l">
              <a:lnSpc>
                <a:spcPct val="90000"/>
              </a:lnSpc>
              <a:spcBef>
                <a:spcPts val="250"/>
              </a:spcBef>
              <a:spcAft>
                <a:spcPts val="0"/>
              </a:spcAft>
              <a:buSzPts val="1600"/>
              <a:buNone/>
              <a:defRPr sz="1600">
                <a:solidFill>
                  <a:srgbClr val="888888"/>
                </a:solidFill>
              </a:defRPr>
            </a:lvl3pPr>
            <a:lvl4pPr marL="1828800" lvl="3" indent="-228600" algn="l">
              <a:lnSpc>
                <a:spcPct val="90000"/>
              </a:lnSpc>
              <a:spcBef>
                <a:spcPts val="250"/>
              </a:spcBef>
              <a:spcAft>
                <a:spcPts val="0"/>
              </a:spcAft>
              <a:buSzPts val="1400"/>
              <a:buNone/>
              <a:defRPr sz="1400">
                <a:solidFill>
                  <a:srgbClr val="888888"/>
                </a:solidFill>
              </a:defRPr>
            </a:lvl4pPr>
            <a:lvl5pPr marL="2286000" lvl="4" indent="-228600" algn="l">
              <a:lnSpc>
                <a:spcPct val="90000"/>
              </a:lnSpc>
              <a:spcBef>
                <a:spcPts val="250"/>
              </a:spcBef>
              <a:spcAft>
                <a:spcPts val="0"/>
              </a:spcAft>
              <a:buSzPts val="1400"/>
              <a:buNone/>
              <a:defRPr sz="1400">
                <a:solidFill>
                  <a:srgbClr val="888888"/>
                </a:solidFill>
              </a:defRPr>
            </a:lvl5pPr>
            <a:lvl6pPr marL="2743200" lvl="5" indent="-228600" algn="l">
              <a:lnSpc>
                <a:spcPct val="90000"/>
              </a:lnSpc>
              <a:spcBef>
                <a:spcPts val="250"/>
              </a:spcBef>
              <a:spcAft>
                <a:spcPts val="0"/>
              </a:spcAft>
              <a:buSzPts val="1400"/>
              <a:buNone/>
              <a:defRPr sz="1400">
                <a:solidFill>
                  <a:srgbClr val="888888"/>
                </a:solidFill>
              </a:defRPr>
            </a:lvl6pPr>
            <a:lvl7pPr marL="3200400" lvl="6" indent="-228600" algn="l">
              <a:lnSpc>
                <a:spcPct val="90000"/>
              </a:lnSpc>
              <a:spcBef>
                <a:spcPts val="250"/>
              </a:spcBef>
              <a:spcAft>
                <a:spcPts val="0"/>
              </a:spcAft>
              <a:buSzPts val="1400"/>
              <a:buNone/>
              <a:defRPr sz="1400">
                <a:solidFill>
                  <a:srgbClr val="888888"/>
                </a:solidFill>
              </a:defRPr>
            </a:lvl7pPr>
            <a:lvl8pPr marL="3657600" lvl="7" indent="-228600" algn="l">
              <a:lnSpc>
                <a:spcPct val="90000"/>
              </a:lnSpc>
              <a:spcBef>
                <a:spcPts val="250"/>
              </a:spcBef>
              <a:spcAft>
                <a:spcPts val="0"/>
              </a:spcAft>
              <a:buSzPts val="1400"/>
              <a:buNone/>
              <a:defRPr sz="1400">
                <a:solidFill>
                  <a:srgbClr val="888888"/>
                </a:solidFill>
              </a:defRPr>
            </a:lvl8pPr>
            <a:lvl9pPr marL="4114800" lvl="8" indent="-228600" algn="l">
              <a:lnSpc>
                <a:spcPct val="90000"/>
              </a:lnSpc>
              <a:spcBef>
                <a:spcPts val="250"/>
              </a:spcBef>
              <a:spcAft>
                <a:spcPts val="250"/>
              </a:spcAft>
              <a:buSzPts val="1400"/>
              <a:buNone/>
              <a:defRPr sz="1400">
                <a:solidFill>
                  <a:srgbClr val="888888"/>
                </a:solidFill>
              </a:defRPr>
            </a:lvl9pPr>
          </a:lstStyle>
          <a:p>
            <a:endParaRPr/>
          </a:p>
        </p:txBody>
      </p:sp>
      <p:sp>
        <p:nvSpPr>
          <p:cNvPr id="58" name="Google Shape;58;p30"/>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0"/>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30"/>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61"/>
        <p:cNvGrpSpPr/>
        <p:nvPr/>
      </p:nvGrpSpPr>
      <p:grpSpPr>
        <a:xfrm>
          <a:off x="0" y="0"/>
          <a:ext cx="0" cy="0"/>
          <a:chOff x="0" y="0"/>
          <a:chExt cx="0" cy="0"/>
        </a:xfrm>
      </p:grpSpPr>
      <p:sp>
        <p:nvSpPr>
          <p:cNvPr id="62" name="Google Shape;62;p31"/>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1"/>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1"/>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5"/>
        <p:cNvGrpSpPr/>
        <p:nvPr/>
      </p:nvGrpSpPr>
      <p:grpSpPr>
        <a:xfrm>
          <a:off x="0" y="0"/>
          <a:ext cx="0" cy="0"/>
          <a:chOff x="0" y="0"/>
          <a:chExt cx="0" cy="0"/>
        </a:xfrm>
      </p:grpSpPr>
      <p:sp>
        <p:nvSpPr>
          <p:cNvPr id="66" name="Google Shape;66;p32"/>
          <p:cNvSpPr txBox="1">
            <a:spLocks noGrp="1"/>
          </p:cNvSpPr>
          <p:nvPr>
            <p:ph type="title"/>
          </p:nvPr>
        </p:nvSpPr>
        <p:spPr>
          <a:xfrm>
            <a:off x="256032" y="1143000"/>
            <a:ext cx="2834640" cy="237744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FFFFFF"/>
              </a:buClr>
              <a:buSzPts val="3200"/>
              <a:buFont typeface="Corbel"/>
              <a:buNone/>
              <a:defRPr sz="32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2"/>
          <p:cNvSpPr txBox="1">
            <a:spLocks noGrp="1"/>
          </p:cNvSpPr>
          <p:nvPr>
            <p:ph type="body" idx="1"/>
          </p:nvPr>
        </p:nvSpPr>
        <p:spPr>
          <a:xfrm>
            <a:off x="3867912" y="868680"/>
            <a:ext cx="7315200" cy="5120640"/>
          </a:xfrm>
          <a:prstGeom prst="rect">
            <a:avLst/>
          </a:prstGeom>
          <a:noFill/>
          <a:ln>
            <a:noFill/>
          </a:ln>
        </p:spPr>
        <p:txBody>
          <a:bodyPr spcFirstLastPara="1" wrap="square" lIns="91425" tIns="45700" rIns="91425" bIns="45700" anchor="ctr" anchorCtr="0">
            <a:normAutofit/>
          </a:bodyPr>
          <a:lstStyle>
            <a:lvl1pPr marL="457200" lvl="0" indent="-355600" algn="l">
              <a:lnSpc>
                <a:spcPct val="90000"/>
              </a:lnSpc>
              <a:spcBef>
                <a:spcPts val="1200"/>
              </a:spcBef>
              <a:spcAft>
                <a:spcPts val="0"/>
              </a:spcAft>
              <a:buSzPts val="2000"/>
              <a:buChar char="●"/>
              <a:defRPr sz="2000"/>
            </a:lvl1pPr>
            <a:lvl2pPr marL="914400" lvl="1" indent="-342900" algn="l">
              <a:lnSpc>
                <a:spcPct val="90000"/>
              </a:lnSpc>
              <a:spcBef>
                <a:spcPts val="250"/>
              </a:spcBef>
              <a:spcAft>
                <a:spcPts val="0"/>
              </a:spcAft>
              <a:buSzPts val="1800"/>
              <a:buChar char="●"/>
              <a:defRPr sz="1800"/>
            </a:lvl2pPr>
            <a:lvl3pPr marL="1371600" lvl="2" indent="-330200" algn="l">
              <a:lnSpc>
                <a:spcPct val="90000"/>
              </a:lnSpc>
              <a:spcBef>
                <a:spcPts val="250"/>
              </a:spcBef>
              <a:spcAft>
                <a:spcPts val="0"/>
              </a:spcAft>
              <a:buSzPts val="1600"/>
              <a:buChar char="●"/>
              <a:defRPr sz="1600"/>
            </a:lvl3pPr>
            <a:lvl4pPr marL="1828800" lvl="3" indent="-317500" algn="l">
              <a:lnSpc>
                <a:spcPct val="90000"/>
              </a:lnSpc>
              <a:spcBef>
                <a:spcPts val="250"/>
              </a:spcBef>
              <a:spcAft>
                <a:spcPts val="0"/>
              </a:spcAft>
              <a:buSzPts val="1400"/>
              <a:buChar char="●"/>
              <a:defRPr sz="1400"/>
            </a:lvl4pPr>
            <a:lvl5pPr marL="2286000" lvl="4" indent="-317500" algn="l">
              <a:lnSpc>
                <a:spcPct val="90000"/>
              </a:lnSpc>
              <a:spcBef>
                <a:spcPts val="250"/>
              </a:spcBef>
              <a:spcAft>
                <a:spcPts val="0"/>
              </a:spcAft>
              <a:buSzPts val="1400"/>
              <a:buChar char="●"/>
              <a:defRPr sz="1400"/>
            </a:lvl5pPr>
            <a:lvl6pPr marL="2743200" lvl="5" indent="-317500" algn="l">
              <a:lnSpc>
                <a:spcPct val="90000"/>
              </a:lnSpc>
              <a:spcBef>
                <a:spcPts val="250"/>
              </a:spcBef>
              <a:spcAft>
                <a:spcPts val="0"/>
              </a:spcAft>
              <a:buSzPts val="1400"/>
              <a:buChar char="●"/>
              <a:defRPr sz="1400"/>
            </a:lvl6pPr>
            <a:lvl7pPr marL="3200400" lvl="6" indent="-317500" algn="l">
              <a:lnSpc>
                <a:spcPct val="90000"/>
              </a:lnSpc>
              <a:spcBef>
                <a:spcPts val="250"/>
              </a:spcBef>
              <a:spcAft>
                <a:spcPts val="0"/>
              </a:spcAft>
              <a:buSzPts val="1400"/>
              <a:buChar char="●"/>
              <a:defRPr sz="1400"/>
            </a:lvl7pPr>
            <a:lvl8pPr marL="3657600" lvl="7" indent="-317500" algn="l">
              <a:lnSpc>
                <a:spcPct val="90000"/>
              </a:lnSpc>
              <a:spcBef>
                <a:spcPts val="250"/>
              </a:spcBef>
              <a:spcAft>
                <a:spcPts val="0"/>
              </a:spcAft>
              <a:buSzPts val="1400"/>
              <a:buChar char="●"/>
              <a:defRPr sz="1400"/>
            </a:lvl8pPr>
            <a:lvl9pPr marL="4114800" lvl="8" indent="-317500" algn="l">
              <a:lnSpc>
                <a:spcPct val="90000"/>
              </a:lnSpc>
              <a:spcBef>
                <a:spcPts val="250"/>
              </a:spcBef>
              <a:spcAft>
                <a:spcPts val="250"/>
              </a:spcAft>
              <a:buSzPts val="1400"/>
              <a:buChar char="●"/>
              <a:defRPr sz="1400"/>
            </a:lvl9pPr>
          </a:lstStyle>
          <a:p>
            <a:endParaRPr/>
          </a:p>
        </p:txBody>
      </p:sp>
      <p:sp>
        <p:nvSpPr>
          <p:cNvPr id="68" name="Google Shape;68;p32"/>
          <p:cNvSpPr txBox="1">
            <a:spLocks noGrp="1"/>
          </p:cNvSpPr>
          <p:nvPr>
            <p:ph type="body" idx="2"/>
          </p:nvPr>
        </p:nvSpPr>
        <p:spPr>
          <a:xfrm>
            <a:off x="256032" y="3494176"/>
            <a:ext cx="2834640" cy="232199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200"/>
              </a:spcBef>
              <a:spcAft>
                <a:spcPts val="0"/>
              </a:spcAft>
              <a:buSzPts val="1400"/>
              <a:buNone/>
              <a:defRPr sz="1400">
                <a:solidFill>
                  <a:srgbClr val="FFFFFF"/>
                </a:solidFill>
              </a:defRPr>
            </a:lvl1pPr>
            <a:lvl2pPr marL="914400" lvl="1" indent="-228600" algn="l">
              <a:lnSpc>
                <a:spcPct val="90000"/>
              </a:lnSpc>
              <a:spcBef>
                <a:spcPts val="250"/>
              </a:spcBef>
              <a:spcAft>
                <a:spcPts val="0"/>
              </a:spcAft>
              <a:buSzPts val="1200"/>
              <a:buNone/>
              <a:defRPr sz="1200"/>
            </a:lvl2pPr>
            <a:lvl3pPr marL="1371600" lvl="2" indent="-228600" algn="l">
              <a:lnSpc>
                <a:spcPct val="90000"/>
              </a:lnSpc>
              <a:spcBef>
                <a:spcPts val="250"/>
              </a:spcBef>
              <a:spcAft>
                <a:spcPts val="0"/>
              </a:spcAft>
              <a:buSzPts val="1000"/>
              <a:buNone/>
              <a:defRPr sz="1000"/>
            </a:lvl3pPr>
            <a:lvl4pPr marL="1828800" lvl="3" indent="-228600" algn="l">
              <a:lnSpc>
                <a:spcPct val="90000"/>
              </a:lnSpc>
              <a:spcBef>
                <a:spcPts val="250"/>
              </a:spcBef>
              <a:spcAft>
                <a:spcPts val="0"/>
              </a:spcAft>
              <a:buSzPts val="900"/>
              <a:buNone/>
              <a:defRPr sz="900"/>
            </a:lvl4pPr>
            <a:lvl5pPr marL="2286000" lvl="4" indent="-228600" algn="l">
              <a:lnSpc>
                <a:spcPct val="90000"/>
              </a:lnSpc>
              <a:spcBef>
                <a:spcPts val="250"/>
              </a:spcBef>
              <a:spcAft>
                <a:spcPts val="0"/>
              </a:spcAft>
              <a:buSzPts val="900"/>
              <a:buNone/>
              <a:defRPr sz="900"/>
            </a:lvl5pPr>
            <a:lvl6pPr marL="2743200" lvl="5" indent="-228600" algn="l">
              <a:lnSpc>
                <a:spcPct val="90000"/>
              </a:lnSpc>
              <a:spcBef>
                <a:spcPts val="250"/>
              </a:spcBef>
              <a:spcAft>
                <a:spcPts val="0"/>
              </a:spcAft>
              <a:buSzPts val="900"/>
              <a:buNone/>
              <a:defRPr sz="900"/>
            </a:lvl6pPr>
            <a:lvl7pPr marL="3200400" lvl="6" indent="-228600" algn="l">
              <a:lnSpc>
                <a:spcPct val="90000"/>
              </a:lnSpc>
              <a:spcBef>
                <a:spcPts val="250"/>
              </a:spcBef>
              <a:spcAft>
                <a:spcPts val="0"/>
              </a:spcAft>
              <a:buSzPts val="900"/>
              <a:buNone/>
              <a:defRPr sz="900"/>
            </a:lvl7pPr>
            <a:lvl8pPr marL="3657600" lvl="7" indent="-228600" algn="l">
              <a:lnSpc>
                <a:spcPct val="90000"/>
              </a:lnSpc>
              <a:spcBef>
                <a:spcPts val="250"/>
              </a:spcBef>
              <a:spcAft>
                <a:spcPts val="0"/>
              </a:spcAft>
              <a:buSzPts val="900"/>
              <a:buNone/>
              <a:defRPr sz="900"/>
            </a:lvl8pPr>
            <a:lvl9pPr marL="4114800" lvl="8" indent="-228600" algn="l">
              <a:lnSpc>
                <a:spcPct val="90000"/>
              </a:lnSpc>
              <a:spcBef>
                <a:spcPts val="250"/>
              </a:spcBef>
              <a:spcAft>
                <a:spcPts val="250"/>
              </a:spcAft>
              <a:buSzPts val="900"/>
              <a:buNone/>
              <a:defRPr sz="900"/>
            </a:lvl9pPr>
          </a:lstStyle>
          <a:p>
            <a:endParaRPr/>
          </a:p>
        </p:txBody>
      </p:sp>
      <p:sp>
        <p:nvSpPr>
          <p:cNvPr id="69" name="Google Shape;69;p32"/>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2"/>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2"/>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1"/>
          <p:cNvSpPr/>
          <p:nvPr/>
        </p:nvSpPr>
        <p:spPr>
          <a:xfrm>
            <a:off x="1" y="758952"/>
            <a:ext cx="3443590" cy="5330952"/>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7;p21"/>
          <p:cNvSpPr txBox="1">
            <a:spLocks noGrp="1"/>
          </p:cNvSpPr>
          <p:nvPr>
            <p:ph type="title"/>
          </p:nvPr>
        </p:nvSpPr>
        <p:spPr>
          <a:xfrm>
            <a:off x="252919" y="1123837"/>
            <a:ext cx="2947482" cy="460118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FFFFFF"/>
              </a:buClr>
              <a:buSzPts val="3600"/>
              <a:buFont typeface="Corbel"/>
              <a:buNone/>
              <a:defRPr sz="3600" b="0" i="0" u="none" strike="noStrike" cap="none">
                <a:solidFill>
                  <a:srgbClr val="FFFFFF"/>
                </a:solidFill>
                <a:latin typeface="Corbel"/>
                <a:ea typeface="Corbel"/>
                <a:cs typeface="Corbel"/>
                <a:sym typeface="Corbe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 name="Google Shape;8;p21"/>
          <p:cNvSpPr/>
          <p:nvPr/>
        </p:nvSpPr>
        <p:spPr>
          <a:xfrm>
            <a:off x="11815864" y="758952"/>
            <a:ext cx="384048" cy="5330952"/>
          </a:xfrm>
          <a:prstGeom prst="rect">
            <a:avLst/>
          </a:prstGeom>
          <a:solidFill>
            <a:srgbClr val="C8C8C8">
              <a:alpha val="49803"/>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9;p21"/>
          <p:cNvSpPr txBox="1">
            <a:spLocks noGrp="1"/>
          </p:cNvSpPr>
          <p:nvPr>
            <p:ph type="body" idx="1"/>
          </p:nvPr>
        </p:nvSpPr>
        <p:spPr>
          <a:xfrm>
            <a:off x="3869268" y="864108"/>
            <a:ext cx="7315200" cy="5120640"/>
          </a:xfrm>
          <a:prstGeom prst="rect">
            <a:avLst/>
          </a:prstGeom>
          <a:noFill/>
          <a:ln>
            <a:noFill/>
          </a:ln>
        </p:spPr>
        <p:txBody>
          <a:bodyPr spcFirstLastPara="1" wrap="square" lIns="91425" tIns="45700" rIns="91425" bIns="45700" anchor="ctr" anchorCtr="0">
            <a:normAutofit/>
          </a:bodyPr>
          <a:lstStyle>
            <a:lvl1pPr marL="457200" marR="0" lvl="0" indent="-355600" algn="l" rtl="0">
              <a:lnSpc>
                <a:spcPct val="90000"/>
              </a:lnSpc>
              <a:spcBef>
                <a:spcPts val="1200"/>
              </a:spcBef>
              <a:spcAft>
                <a:spcPts val="0"/>
              </a:spcAft>
              <a:buClr>
                <a:schemeClr val="accent1"/>
              </a:buClr>
              <a:buSzPts val="2000"/>
              <a:buFont typeface="Noto Sans Symbols"/>
              <a:buChar char="●"/>
              <a:defRPr sz="2000" b="0" i="0" u="none" strike="noStrike" cap="none">
                <a:solidFill>
                  <a:srgbClr val="595959"/>
                </a:solidFill>
                <a:latin typeface="Corbel"/>
                <a:ea typeface="Corbel"/>
                <a:cs typeface="Corbel"/>
                <a:sym typeface="Corbel"/>
              </a:defRPr>
            </a:lvl1pPr>
            <a:lvl2pPr marL="914400" marR="0" lvl="1" indent="-342900" algn="l" rtl="0">
              <a:lnSpc>
                <a:spcPct val="90000"/>
              </a:lnSpc>
              <a:spcBef>
                <a:spcPts val="250"/>
              </a:spcBef>
              <a:spcAft>
                <a:spcPts val="0"/>
              </a:spcAft>
              <a:buClr>
                <a:schemeClr val="accent1"/>
              </a:buClr>
              <a:buSzPts val="1800"/>
              <a:buFont typeface="Noto Sans Symbols"/>
              <a:buChar char="●"/>
              <a:defRPr sz="1800" b="0" i="0" u="none" strike="noStrike" cap="none">
                <a:solidFill>
                  <a:srgbClr val="595959"/>
                </a:solidFill>
                <a:latin typeface="Corbel"/>
                <a:ea typeface="Corbel"/>
                <a:cs typeface="Corbel"/>
                <a:sym typeface="Corbel"/>
              </a:defRPr>
            </a:lvl2pPr>
            <a:lvl3pPr marL="1371600" marR="0" lvl="2" indent="-330200" algn="l" rtl="0">
              <a:lnSpc>
                <a:spcPct val="90000"/>
              </a:lnSpc>
              <a:spcBef>
                <a:spcPts val="250"/>
              </a:spcBef>
              <a:spcAft>
                <a:spcPts val="0"/>
              </a:spcAft>
              <a:buClr>
                <a:schemeClr val="accent1"/>
              </a:buClr>
              <a:buSzPts val="1600"/>
              <a:buFont typeface="Noto Sans Symbols"/>
              <a:buChar char="●"/>
              <a:defRPr sz="1600" b="0" i="0" u="none" strike="noStrike" cap="none">
                <a:solidFill>
                  <a:srgbClr val="595959"/>
                </a:solidFill>
                <a:latin typeface="Corbel"/>
                <a:ea typeface="Corbel"/>
                <a:cs typeface="Corbel"/>
                <a:sym typeface="Corbel"/>
              </a:defRPr>
            </a:lvl3pPr>
            <a:lvl4pPr marL="1828800" marR="0" lvl="3" indent="-317500" algn="l" rtl="0">
              <a:lnSpc>
                <a:spcPct val="90000"/>
              </a:lnSpc>
              <a:spcBef>
                <a:spcPts val="250"/>
              </a:spcBef>
              <a:spcAft>
                <a:spcPts val="0"/>
              </a:spcAft>
              <a:buClr>
                <a:schemeClr val="accent1"/>
              </a:buClr>
              <a:buSzPts val="1400"/>
              <a:buFont typeface="Noto Sans Symbols"/>
              <a:buChar char="●"/>
              <a:defRPr sz="1400" b="0" i="0" u="none" strike="noStrike" cap="none">
                <a:solidFill>
                  <a:srgbClr val="595959"/>
                </a:solidFill>
                <a:latin typeface="Corbel"/>
                <a:ea typeface="Corbel"/>
                <a:cs typeface="Corbel"/>
                <a:sym typeface="Corbel"/>
              </a:defRPr>
            </a:lvl4pPr>
            <a:lvl5pPr marL="2286000" marR="0" lvl="4" indent="-317500" algn="l" rtl="0">
              <a:lnSpc>
                <a:spcPct val="90000"/>
              </a:lnSpc>
              <a:spcBef>
                <a:spcPts val="250"/>
              </a:spcBef>
              <a:spcAft>
                <a:spcPts val="0"/>
              </a:spcAft>
              <a:buClr>
                <a:schemeClr val="accent1"/>
              </a:buClr>
              <a:buSzPts val="1400"/>
              <a:buFont typeface="Noto Sans Symbols"/>
              <a:buChar char="●"/>
              <a:defRPr sz="1400" b="0" i="0" u="none" strike="noStrike" cap="none">
                <a:solidFill>
                  <a:srgbClr val="595959"/>
                </a:solidFill>
                <a:latin typeface="Corbel"/>
                <a:ea typeface="Corbel"/>
                <a:cs typeface="Corbel"/>
                <a:sym typeface="Corbel"/>
              </a:defRPr>
            </a:lvl5pPr>
            <a:lvl6pPr marL="2743200" marR="0" lvl="5" indent="-317500" algn="l" rtl="0">
              <a:lnSpc>
                <a:spcPct val="90000"/>
              </a:lnSpc>
              <a:spcBef>
                <a:spcPts val="250"/>
              </a:spcBef>
              <a:spcAft>
                <a:spcPts val="0"/>
              </a:spcAft>
              <a:buClr>
                <a:schemeClr val="accent1"/>
              </a:buClr>
              <a:buSzPts val="1400"/>
              <a:buFont typeface="Noto Sans Symbols"/>
              <a:buChar char="●"/>
              <a:defRPr sz="1400" b="0" i="0" u="none" strike="noStrike" cap="none">
                <a:solidFill>
                  <a:srgbClr val="595959"/>
                </a:solidFill>
                <a:latin typeface="Corbel"/>
                <a:ea typeface="Corbel"/>
                <a:cs typeface="Corbel"/>
                <a:sym typeface="Corbel"/>
              </a:defRPr>
            </a:lvl6pPr>
            <a:lvl7pPr marL="3200400" marR="0" lvl="6" indent="-317500" algn="l" rtl="0">
              <a:lnSpc>
                <a:spcPct val="90000"/>
              </a:lnSpc>
              <a:spcBef>
                <a:spcPts val="250"/>
              </a:spcBef>
              <a:spcAft>
                <a:spcPts val="0"/>
              </a:spcAft>
              <a:buClr>
                <a:schemeClr val="accent1"/>
              </a:buClr>
              <a:buSzPts val="1400"/>
              <a:buFont typeface="Noto Sans Symbols"/>
              <a:buChar char="●"/>
              <a:defRPr sz="1400" b="0" i="0" u="none" strike="noStrike" cap="none">
                <a:solidFill>
                  <a:srgbClr val="595959"/>
                </a:solidFill>
                <a:latin typeface="Corbel"/>
                <a:ea typeface="Corbel"/>
                <a:cs typeface="Corbel"/>
                <a:sym typeface="Corbel"/>
              </a:defRPr>
            </a:lvl7pPr>
            <a:lvl8pPr marL="3657600" marR="0" lvl="7" indent="-317500" algn="l" rtl="0">
              <a:lnSpc>
                <a:spcPct val="90000"/>
              </a:lnSpc>
              <a:spcBef>
                <a:spcPts val="250"/>
              </a:spcBef>
              <a:spcAft>
                <a:spcPts val="0"/>
              </a:spcAft>
              <a:buClr>
                <a:schemeClr val="accent1"/>
              </a:buClr>
              <a:buSzPts val="1400"/>
              <a:buFont typeface="Noto Sans Symbols"/>
              <a:buChar char="●"/>
              <a:defRPr sz="1400" b="0" i="0" u="none" strike="noStrike" cap="none">
                <a:solidFill>
                  <a:srgbClr val="595959"/>
                </a:solidFill>
                <a:latin typeface="Corbel"/>
                <a:ea typeface="Corbel"/>
                <a:cs typeface="Corbel"/>
                <a:sym typeface="Corbel"/>
              </a:defRPr>
            </a:lvl8pPr>
            <a:lvl9pPr marL="4114800" marR="0" lvl="8" indent="-317500" algn="l" rtl="0">
              <a:lnSpc>
                <a:spcPct val="90000"/>
              </a:lnSpc>
              <a:spcBef>
                <a:spcPts val="250"/>
              </a:spcBef>
              <a:spcAft>
                <a:spcPts val="250"/>
              </a:spcAft>
              <a:buClr>
                <a:schemeClr val="accent1"/>
              </a:buClr>
              <a:buSzPts val="1400"/>
              <a:buFont typeface="Noto Sans Symbols"/>
              <a:buChar char="●"/>
              <a:defRPr sz="1400" b="0" i="0" u="none" strike="noStrike" cap="none">
                <a:solidFill>
                  <a:srgbClr val="595959"/>
                </a:solidFill>
                <a:latin typeface="Corbel"/>
                <a:ea typeface="Corbel"/>
                <a:cs typeface="Corbel"/>
                <a:sym typeface="Corbel"/>
              </a:defRPr>
            </a:lvl9pPr>
          </a:lstStyle>
          <a:p>
            <a:endParaRPr/>
          </a:p>
        </p:txBody>
      </p:sp>
      <p:sp>
        <p:nvSpPr>
          <p:cNvPr id="10" name="Google Shape;10;p21"/>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100" b="0" i="0" u="none" strike="noStrike" cap="none">
                <a:solidFill>
                  <a:srgbClr val="7F7F7F"/>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11" name="Google Shape;11;p21"/>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100" b="0" i="0" u="none" strike="noStrike" cap="none">
                <a:solidFill>
                  <a:srgbClr val="7F7F7F"/>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12" name="Google Shape;12;p21"/>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1" i="0" u="none" strike="noStrike" cap="none">
                <a:solidFill>
                  <a:schemeClr val="accent1"/>
                </a:solidFill>
                <a:latin typeface="Corbel"/>
                <a:ea typeface="Corbel"/>
                <a:cs typeface="Corbel"/>
                <a:sym typeface="Corbel"/>
              </a:defRPr>
            </a:lvl1pPr>
            <a:lvl2pPr marL="0" marR="0" lvl="1" indent="0" algn="r" rtl="0">
              <a:spcBef>
                <a:spcPts val="0"/>
              </a:spcBef>
              <a:buNone/>
              <a:defRPr sz="1200" b="1" i="0" u="none" strike="noStrike" cap="none">
                <a:solidFill>
                  <a:schemeClr val="accent1"/>
                </a:solidFill>
                <a:latin typeface="Corbel"/>
                <a:ea typeface="Corbel"/>
                <a:cs typeface="Corbel"/>
                <a:sym typeface="Corbel"/>
              </a:defRPr>
            </a:lvl2pPr>
            <a:lvl3pPr marL="0" marR="0" lvl="2" indent="0" algn="r" rtl="0">
              <a:spcBef>
                <a:spcPts val="0"/>
              </a:spcBef>
              <a:buNone/>
              <a:defRPr sz="1200" b="1" i="0" u="none" strike="noStrike" cap="none">
                <a:solidFill>
                  <a:schemeClr val="accent1"/>
                </a:solidFill>
                <a:latin typeface="Corbel"/>
                <a:ea typeface="Corbel"/>
                <a:cs typeface="Corbel"/>
                <a:sym typeface="Corbel"/>
              </a:defRPr>
            </a:lvl3pPr>
            <a:lvl4pPr marL="0" marR="0" lvl="3" indent="0" algn="r" rtl="0">
              <a:spcBef>
                <a:spcPts val="0"/>
              </a:spcBef>
              <a:buNone/>
              <a:defRPr sz="1200" b="1" i="0" u="none" strike="noStrike" cap="none">
                <a:solidFill>
                  <a:schemeClr val="accent1"/>
                </a:solidFill>
                <a:latin typeface="Corbel"/>
                <a:ea typeface="Corbel"/>
                <a:cs typeface="Corbel"/>
                <a:sym typeface="Corbel"/>
              </a:defRPr>
            </a:lvl4pPr>
            <a:lvl5pPr marL="0" marR="0" lvl="4" indent="0" algn="r" rtl="0">
              <a:spcBef>
                <a:spcPts val="0"/>
              </a:spcBef>
              <a:buNone/>
              <a:defRPr sz="1200" b="1" i="0" u="none" strike="noStrike" cap="none">
                <a:solidFill>
                  <a:schemeClr val="accent1"/>
                </a:solidFill>
                <a:latin typeface="Corbel"/>
                <a:ea typeface="Corbel"/>
                <a:cs typeface="Corbel"/>
                <a:sym typeface="Corbel"/>
              </a:defRPr>
            </a:lvl5pPr>
            <a:lvl6pPr marL="0" marR="0" lvl="5" indent="0" algn="r" rtl="0">
              <a:spcBef>
                <a:spcPts val="0"/>
              </a:spcBef>
              <a:buNone/>
              <a:defRPr sz="1200" b="1" i="0" u="none" strike="noStrike" cap="none">
                <a:solidFill>
                  <a:schemeClr val="accent1"/>
                </a:solidFill>
                <a:latin typeface="Corbel"/>
                <a:ea typeface="Corbel"/>
                <a:cs typeface="Corbel"/>
                <a:sym typeface="Corbel"/>
              </a:defRPr>
            </a:lvl6pPr>
            <a:lvl7pPr marL="0" marR="0" lvl="6" indent="0" algn="r" rtl="0">
              <a:spcBef>
                <a:spcPts val="0"/>
              </a:spcBef>
              <a:buNone/>
              <a:defRPr sz="1200" b="1" i="0" u="none" strike="noStrike" cap="none">
                <a:solidFill>
                  <a:schemeClr val="accent1"/>
                </a:solidFill>
                <a:latin typeface="Corbel"/>
                <a:ea typeface="Corbel"/>
                <a:cs typeface="Corbel"/>
                <a:sym typeface="Corbel"/>
              </a:defRPr>
            </a:lvl7pPr>
            <a:lvl8pPr marL="0" marR="0" lvl="7" indent="0" algn="r" rtl="0">
              <a:spcBef>
                <a:spcPts val="0"/>
              </a:spcBef>
              <a:buNone/>
              <a:defRPr sz="1200" b="1" i="0" u="none" strike="noStrike" cap="none">
                <a:solidFill>
                  <a:schemeClr val="accent1"/>
                </a:solidFill>
                <a:latin typeface="Corbel"/>
                <a:ea typeface="Corbel"/>
                <a:cs typeface="Corbel"/>
                <a:sym typeface="Corbel"/>
              </a:defRPr>
            </a:lvl8pPr>
            <a:lvl9pPr marL="0" marR="0" lvl="8" indent="0" algn="r" rtl="0">
              <a:spcBef>
                <a:spcPts val="0"/>
              </a:spcBef>
              <a:buNone/>
              <a:defRPr sz="1200" b="1" i="0" u="none" strike="noStrike" cap="none">
                <a:solidFill>
                  <a:schemeClr val="accent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84"/>
        <p:cNvGrpSpPr/>
        <p:nvPr/>
      </p:nvGrpSpPr>
      <p:grpSpPr>
        <a:xfrm>
          <a:off x="0" y="0"/>
          <a:ext cx="0" cy="0"/>
          <a:chOff x="0" y="0"/>
          <a:chExt cx="0" cy="0"/>
        </a:xfrm>
      </p:grpSpPr>
      <p:sp>
        <p:nvSpPr>
          <p:cNvPr id="85" name="Google Shape;85;p27"/>
          <p:cNvSpPr/>
          <p:nvPr/>
        </p:nvSpPr>
        <p:spPr>
          <a:xfrm>
            <a:off x="1" y="758952"/>
            <a:ext cx="3443590" cy="5330952"/>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7"/>
          <p:cNvSpPr txBox="1">
            <a:spLocks noGrp="1"/>
          </p:cNvSpPr>
          <p:nvPr>
            <p:ph type="title"/>
          </p:nvPr>
        </p:nvSpPr>
        <p:spPr>
          <a:xfrm>
            <a:off x="252919" y="1123837"/>
            <a:ext cx="2947482" cy="460118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FFFFFF"/>
              </a:buClr>
              <a:buSzPts val="3600"/>
              <a:buFont typeface="Corbel"/>
              <a:buNone/>
              <a:defRPr sz="3600" b="0" i="0" u="none" strike="noStrike" cap="none">
                <a:solidFill>
                  <a:srgbClr val="FFFFFF"/>
                </a:solidFill>
                <a:latin typeface="Corbel"/>
                <a:ea typeface="Corbel"/>
                <a:cs typeface="Corbel"/>
                <a:sym typeface="Corbe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7" name="Google Shape;87;p27"/>
          <p:cNvSpPr/>
          <p:nvPr/>
        </p:nvSpPr>
        <p:spPr>
          <a:xfrm>
            <a:off x="11815864" y="758952"/>
            <a:ext cx="384048" cy="5330952"/>
          </a:xfrm>
          <a:prstGeom prst="rect">
            <a:avLst/>
          </a:prstGeom>
          <a:solidFill>
            <a:srgbClr val="C8C8C8">
              <a:alpha val="49803"/>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7"/>
          <p:cNvSpPr txBox="1">
            <a:spLocks noGrp="1"/>
          </p:cNvSpPr>
          <p:nvPr>
            <p:ph type="body" idx="1"/>
          </p:nvPr>
        </p:nvSpPr>
        <p:spPr>
          <a:xfrm>
            <a:off x="3869268" y="864108"/>
            <a:ext cx="7315200" cy="5120640"/>
          </a:xfrm>
          <a:prstGeom prst="rect">
            <a:avLst/>
          </a:prstGeom>
          <a:noFill/>
          <a:ln>
            <a:noFill/>
          </a:ln>
        </p:spPr>
        <p:txBody>
          <a:bodyPr spcFirstLastPara="1" wrap="square" lIns="91425" tIns="45700" rIns="91425" bIns="45700" anchor="ctr" anchorCtr="0">
            <a:normAutofit/>
          </a:bodyPr>
          <a:lstStyle>
            <a:lvl1pPr marL="457200" marR="0" lvl="0" indent="-355600" algn="l" rtl="0">
              <a:lnSpc>
                <a:spcPct val="90000"/>
              </a:lnSpc>
              <a:spcBef>
                <a:spcPts val="1200"/>
              </a:spcBef>
              <a:spcAft>
                <a:spcPts val="0"/>
              </a:spcAft>
              <a:buClr>
                <a:schemeClr val="accent1"/>
              </a:buClr>
              <a:buSzPts val="2000"/>
              <a:buFont typeface="Noto Sans Symbols"/>
              <a:buChar char="●"/>
              <a:defRPr sz="2000" b="0" i="0" u="none" strike="noStrike" cap="none">
                <a:solidFill>
                  <a:srgbClr val="FEFEFE"/>
                </a:solidFill>
                <a:latin typeface="Corbel"/>
                <a:ea typeface="Corbel"/>
                <a:cs typeface="Corbel"/>
                <a:sym typeface="Corbel"/>
              </a:defRPr>
            </a:lvl1pPr>
            <a:lvl2pPr marL="914400" marR="0" lvl="1" indent="-342900" algn="l" rtl="0">
              <a:lnSpc>
                <a:spcPct val="90000"/>
              </a:lnSpc>
              <a:spcBef>
                <a:spcPts val="250"/>
              </a:spcBef>
              <a:spcAft>
                <a:spcPts val="0"/>
              </a:spcAft>
              <a:buClr>
                <a:schemeClr val="accent1"/>
              </a:buClr>
              <a:buSzPts val="1800"/>
              <a:buFont typeface="Noto Sans Symbols"/>
              <a:buChar char="●"/>
              <a:defRPr sz="1800" b="0" i="0" u="none" strike="noStrike" cap="none">
                <a:solidFill>
                  <a:srgbClr val="FEFEFE"/>
                </a:solidFill>
                <a:latin typeface="Corbel"/>
                <a:ea typeface="Corbel"/>
                <a:cs typeface="Corbel"/>
                <a:sym typeface="Corbel"/>
              </a:defRPr>
            </a:lvl2pPr>
            <a:lvl3pPr marL="1371600" marR="0" lvl="2" indent="-330200" algn="l" rtl="0">
              <a:lnSpc>
                <a:spcPct val="90000"/>
              </a:lnSpc>
              <a:spcBef>
                <a:spcPts val="250"/>
              </a:spcBef>
              <a:spcAft>
                <a:spcPts val="0"/>
              </a:spcAft>
              <a:buClr>
                <a:schemeClr val="accent1"/>
              </a:buClr>
              <a:buSzPts val="1600"/>
              <a:buFont typeface="Noto Sans Symbols"/>
              <a:buChar char="●"/>
              <a:defRPr sz="1600" b="0" i="0" u="none" strike="noStrike" cap="none">
                <a:solidFill>
                  <a:srgbClr val="FEFEFE"/>
                </a:solidFill>
                <a:latin typeface="Corbel"/>
                <a:ea typeface="Corbel"/>
                <a:cs typeface="Corbel"/>
                <a:sym typeface="Corbel"/>
              </a:defRPr>
            </a:lvl3pPr>
            <a:lvl4pPr marL="1828800" marR="0" lvl="3" indent="-317500" algn="l" rtl="0">
              <a:lnSpc>
                <a:spcPct val="90000"/>
              </a:lnSpc>
              <a:spcBef>
                <a:spcPts val="250"/>
              </a:spcBef>
              <a:spcAft>
                <a:spcPts val="0"/>
              </a:spcAft>
              <a:buClr>
                <a:schemeClr val="accent1"/>
              </a:buClr>
              <a:buSzPts val="1400"/>
              <a:buFont typeface="Noto Sans Symbols"/>
              <a:buChar char="●"/>
              <a:defRPr sz="1400" b="0" i="0" u="none" strike="noStrike" cap="none">
                <a:solidFill>
                  <a:srgbClr val="FEFEFE"/>
                </a:solidFill>
                <a:latin typeface="Corbel"/>
                <a:ea typeface="Corbel"/>
                <a:cs typeface="Corbel"/>
                <a:sym typeface="Corbel"/>
              </a:defRPr>
            </a:lvl4pPr>
            <a:lvl5pPr marL="2286000" marR="0" lvl="4" indent="-317500" algn="l" rtl="0">
              <a:lnSpc>
                <a:spcPct val="90000"/>
              </a:lnSpc>
              <a:spcBef>
                <a:spcPts val="250"/>
              </a:spcBef>
              <a:spcAft>
                <a:spcPts val="0"/>
              </a:spcAft>
              <a:buClr>
                <a:schemeClr val="accent1"/>
              </a:buClr>
              <a:buSzPts val="1400"/>
              <a:buFont typeface="Noto Sans Symbols"/>
              <a:buChar char="●"/>
              <a:defRPr sz="1400" b="0" i="0" u="none" strike="noStrike" cap="none">
                <a:solidFill>
                  <a:srgbClr val="FEFEFE"/>
                </a:solidFill>
                <a:latin typeface="Corbel"/>
                <a:ea typeface="Corbel"/>
                <a:cs typeface="Corbel"/>
                <a:sym typeface="Corbel"/>
              </a:defRPr>
            </a:lvl5pPr>
            <a:lvl6pPr marL="2743200" marR="0" lvl="5" indent="-317500" algn="l" rtl="0">
              <a:lnSpc>
                <a:spcPct val="90000"/>
              </a:lnSpc>
              <a:spcBef>
                <a:spcPts val="250"/>
              </a:spcBef>
              <a:spcAft>
                <a:spcPts val="0"/>
              </a:spcAft>
              <a:buClr>
                <a:schemeClr val="accent1"/>
              </a:buClr>
              <a:buSzPts val="1400"/>
              <a:buFont typeface="Noto Sans Symbols"/>
              <a:buChar char="●"/>
              <a:defRPr sz="1400" b="0" i="0" u="none" strike="noStrike" cap="none">
                <a:solidFill>
                  <a:srgbClr val="FEFEFE"/>
                </a:solidFill>
                <a:latin typeface="Corbel"/>
                <a:ea typeface="Corbel"/>
                <a:cs typeface="Corbel"/>
                <a:sym typeface="Corbel"/>
              </a:defRPr>
            </a:lvl6pPr>
            <a:lvl7pPr marL="3200400" marR="0" lvl="6" indent="-317500" algn="l" rtl="0">
              <a:lnSpc>
                <a:spcPct val="90000"/>
              </a:lnSpc>
              <a:spcBef>
                <a:spcPts val="250"/>
              </a:spcBef>
              <a:spcAft>
                <a:spcPts val="0"/>
              </a:spcAft>
              <a:buClr>
                <a:schemeClr val="accent1"/>
              </a:buClr>
              <a:buSzPts val="1400"/>
              <a:buFont typeface="Noto Sans Symbols"/>
              <a:buChar char="●"/>
              <a:defRPr sz="1400" b="0" i="0" u="none" strike="noStrike" cap="none">
                <a:solidFill>
                  <a:srgbClr val="FEFEFE"/>
                </a:solidFill>
                <a:latin typeface="Corbel"/>
                <a:ea typeface="Corbel"/>
                <a:cs typeface="Corbel"/>
                <a:sym typeface="Corbel"/>
              </a:defRPr>
            </a:lvl7pPr>
            <a:lvl8pPr marL="3657600" marR="0" lvl="7" indent="-317500" algn="l" rtl="0">
              <a:lnSpc>
                <a:spcPct val="90000"/>
              </a:lnSpc>
              <a:spcBef>
                <a:spcPts val="250"/>
              </a:spcBef>
              <a:spcAft>
                <a:spcPts val="0"/>
              </a:spcAft>
              <a:buClr>
                <a:schemeClr val="accent1"/>
              </a:buClr>
              <a:buSzPts val="1400"/>
              <a:buFont typeface="Noto Sans Symbols"/>
              <a:buChar char="●"/>
              <a:defRPr sz="1400" b="0" i="0" u="none" strike="noStrike" cap="none">
                <a:solidFill>
                  <a:srgbClr val="FEFEFE"/>
                </a:solidFill>
                <a:latin typeface="Corbel"/>
                <a:ea typeface="Corbel"/>
                <a:cs typeface="Corbel"/>
                <a:sym typeface="Corbel"/>
              </a:defRPr>
            </a:lvl8pPr>
            <a:lvl9pPr marL="4114800" marR="0" lvl="8" indent="-317500" algn="l" rtl="0">
              <a:lnSpc>
                <a:spcPct val="90000"/>
              </a:lnSpc>
              <a:spcBef>
                <a:spcPts val="250"/>
              </a:spcBef>
              <a:spcAft>
                <a:spcPts val="250"/>
              </a:spcAft>
              <a:buClr>
                <a:schemeClr val="accent1"/>
              </a:buClr>
              <a:buSzPts val="1400"/>
              <a:buFont typeface="Noto Sans Symbols"/>
              <a:buChar char="●"/>
              <a:defRPr sz="1400" b="0" i="0" u="none" strike="noStrike" cap="none">
                <a:solidFill>
                  <a:srgbClr val="FEFEFE"/>
                </a:solidFill>
                <a:latin typeface="Corbel"/>
                <a:ea typeface="Corbel"/>
                <a:cs typeface="Corbel"/>
                <a:sym typeface="Corbel"/>
              </a:defRPr>
            </a:lvl9pPr>
          </a:lstStyle>
          <a:p>
            <a:endParaRPr/>
          </a:p>
        </p:txBody>
      </p:sp>
      <p:sp>
        <p:nvSpPr>
          <p:cNvPr id="89" name="Google Shape;89;p27"/>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100">
                <a:solidFill>
                  <a:srgbClr val="FEFEFE"/>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lt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lt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lt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lt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lt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lt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lt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lt1"/>
                </a:solidFill>
                <a:latin typeface="Corbel"/>
                <a:ea typeface="Corbel"/>
                <a:cs typeface="Corbel"/>
                <a:sym typeface="Corbel"/>
              </a:defRPr>
            </a:lvl9pPr>
          </a:lstStyle>
          <a:p>
            <a:endParaRPr/>
          </a:p>
        </p:txBody>
      </p:sp>
      <p:sp>
        <p:nvSpPr>
          <p:cNvPr id="90" name="Google Shape;90;p27"/>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100">
                <a:solidFill>
                  <a:srgbClr val="FEFEFE"/>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lt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lt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lt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lt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lt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lt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lt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lt1"/>
                </a:solidFill>
                <a:latin typeface="Corbel"/>
                <a:ea typeface="Corbel"/>
                <a:cs typeface="Corbel"/>
                <a:sym typeface="Corbel"/>
              </a:defRPr>
            </a:lvl9pPr>
          </a:lstStyle>
          <a:p>
            <a:endParaRPr/>
          </a:p>
        </p:txBody>
      </p:sp>
      <p:sp>
        <p:nvSpPr>
          <p:cNvPr id="91" name="Google Shape;91;p27"/>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1" u="none">
                <a:solidFill>
                  <a:schemeClr val="accent1"/>
                </a:solidFill>
                <a:latin typeface="Corbel"/>
                <a:ea typeface="Corbel"/>
                <a:cs typeface="Corbel"/>
                <a:sym typeface="Corbel"/>
              </a:defRPr>
            </a:lvl1pPr>
            <a:lvl2pPr marL="0" marR="0" lvl="1" indent="0" algn="r" rtl="0">
              <a:spcBef>
                <a:spcPts val="0"/>
              </a:spcBef>
              <a:buNone/>
              <a:defRPr sz="1200" b="1" u="none">
                <a:solidFill>
                  <a:schemeClr val="accent1"/>
                </a:solidFill>
                <a:latin typeface="Corbel"/>
                <a:ea typeface="Corbel"/>
                <a:cs typeface="Corbel"/>
                <a:sym typeface="Corbel"/>
              </a:defRPr>
            </a:lvl2pPr>
            <a:lvl3pPr marL="0" marR="0" lvl="2" indent="0" algn="r" rtl="0">
              <a:spcBef>
                <a:spcPts val="0"/>
              </a:spcBef>
              <a:buNone/>
              <a:defRPr sz="1200" b="1" u="none">
                <a:solidFill>
                  <a:schemeClr val="accent1"/>
                </a:solidFill>
                <a:latin typeface="Corbel"/>
                <a:ea typeface="Corbel"/>
                <a:cs typeface="Corbel"/>
                <a:sym typeface="Corbel"/>
              </a:defRPr>
            </a:lvl3pPr>
            <a:lvl4pPr marL="0" marR="0" lvl="3" indent="0" algn="r" rtl="0">
              <a:spcBef>
                <a:spcPts val="0"/>
              </a:spcBef>
              <a:buNone/>
              <a:defRPr sz="1200" b="1" u="none">
                <a:solidFill>
                  <a:schemeClr val="accent1"/>
                </a:solidFill>
                <a:latin typeface="Corbel"/>
                <a:ea typeface="Corbel"/>
                <a:cs typeface="Corbel"/>
                <a:sym typeface="Corbel"/>
              </a:defRPr>
            </a:lvl4pPr>
            <a:lvl5pPr marL="0" marR="0" lvl="4" indent="0" algn="r" rtl="0">
              <a:spcBef>
                <a:spcPts val="0"/>
              </a:spcBef>
              <a:buNone/>
              <a:defRPr sz="1200" b="1" u="none">
                <a:solidFill>
                  <a:schemeClr val="accent1"/>
                </a:solidFill>
                <a:latin typeface="Corbel"/>
                <a:ea typeface="Corbel"/>
                <a:cs typeface="Corbel"/>
                <a:sym typeface="Corbel"/>
              </a:defRPr>
            </a:lvl5pPr>
            <a:lvl6pPr marL="0" marR="0" lvl="5" indent="0" algn="r" rtl="0">
              <a:spcBef>
                <a:spcPts val="0"/>
              </a:spcBef>
              <a:buNone/>
              <a:defRPr sz="1200" b="1" u="none">
                <a:solidFill>
                  <a:schemeClr val="accent1"/>
                </a:solidFill>
                <a:latin typeface="Corbel"/>
                <a:ea typeface="Corbel"/>
                <a:cs typeface="Corbel"/>
                <a:sym typeface="Corbel"/>
              </a:defRPr>
            </a:lvl6pPr>
            <a:lvl7pPr marL="0" marR="0" lvl="6" indent="0" algn="r" rtl="0">
              <a:spcBef>
                <a:spcPts val="0"/>
              </a:spcBef>
              <a:buNone/>
              <a:defRPr sz="1200" b="1" u="none">
                <a:solidFill>
                  <a:schemeClr val="accent1"/>
                </a:solidFill>
                <a:latin typeface="Corbel"/>
                <a:ea typeface="Corbel"/>
                <a:cs typeface="Corbel"/>
                <a:sym typeface="Corbel"/>
              </a:defRPr>
            </a:lvl7pPr>
            <a:lvl8pPr marL="0" marR="0" lvl="7" indent="0" algn="r" rtl="0">
              <a:spcBef>
                <a:spcPts val="0"/>
              </a:spcBef>
              <a:buNone/>
              <a:defRPr sz="1200" b="1" u="none">
                <a:solidFill>
                  <a:schemeClr val="accent1"/>
                </a:solidFill>
                <a:latin typeface="Corbel"/>
                <a:ea typeface="Corbel"/>
                <a:cs typeface="Corbel"/>
                <a:sym typeface="Corbel"/>
              </a:defRPr>
            </a:lvl8pPr>
            <a:lvl9pPr marL="0" marR="0" lvl="8" indent="0" algn="r" rtl="0">
              <a:spcBef>
                <a:spcPts val="0"/>
              </a:spcBef>
              <a:buNone/>
              <a:defRPr sz="1200" b="1" u="none">
                <a:solidFill>
                  <a:schemeClr val="accent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1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jp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15.jp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8" Type="http://schemas.openxmlformats.org/officeDocument/2006/relationships/hyperlink" Target="http://www.beaumontsoftball.org/" TargetMode="External"/><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beaumontsoftball.org/" TargetMode="External"/><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3"/>
        <p:cNvGrpSpPr/>
        <p:nvPr/>
      </p:nvGrpSpPr>
      <p:grpSpPr>
        <a:xfrm>
          <a:off x="0" y="0"/>
          <a:ext cx="0" cy="0"/>
          <a:chOff x="0" y="0"/>
          <a:chExt cx="0" cy="0"/>
        </a:xfrm>
      </p:grpSpPr>
      <p:sp>
        <p:nvSpPr>
          <p:cNvPr id="104" name="Google Shape;104;p1"/>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orbel"/>
              <a:ea typeface="Corbel"/>
              <a:cs typeface="Corbel"/>
              <a:sym typeface="Corbel"/>
            </a:endParaRPr>
          </a:p>
        </p:txBody>
      </p:sp>
      <p:sp>
        <p:nvSpPr>
          <p:cNvPr id="105" name="Google Shape;105;p1"/>
          <p:cNvSpPr/>
          <p:nvPr/>
        </p:nvSpPr>
        <p:spPr>
          <a:xfrm>
            <a:off x="0" y="761999"/>
            <a:ext cx="3289875" cy="5334001"/>
          </a:xfrm>
          <a:prstGeom prst="rect">
            <a:avLst/>
          </a:prstGeom>
          <a:solidFill>
            <a:srgbClr val="C8C8C8">
              <a:alpha val="6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orbel"/>
              <a:ea typeface="Corbel"/>
              <a:cs typeface="Corbel"/>
              <a:sym typeface="Corbel"/>
            </a:endParaRPr>
          </a:p>
        </p:txBody>
      </p:sp>
      <p:sp>
        <p:nvSpPr>
          <p:cNvPr id="106" name="Google Shape;106;p1"/>
          <p:cNvSpPr/>
          <p:nvPr/>
        </p:nvSpPr>
        <p:spPr>
          <a:xfrm>
            <a:off x="3411870" y="761999"/>
            <a:ext cx="8790301" cy="3810001"/>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
          <p:cNvSpPr txBox="1">
            <a:spLocks noGrp="1"/>
          </p:cNvSpPr>
          <p:nvPr>
            <p:ph type="ctrTitle"/>
          </p:nvPr>
        </p:nvSpPr>
        <p:spPr>
          <a:xfrm>
            <a:off x="3722622" y="1298448"/>
            <a:ext cx="7187529" cy="2951819"/>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FFFFFF"/>
              </a:buClr>
              <a:buSzPts val="5800"/>
              <a:buFont typeface="Corbel"/>
              <a:buNone/>
            </a:pPr>
            <a:r>
              <a:rPr lang="en-US" sz="5800"/>
              <a:t>BSLL </a:t>
            </a:r>
            <a:br>
              <a:rPr lang="en-US" sz="5800"/>
            </a:br>
            <a:r>
              <a:rPr lang="en-US" sz="5800"/>
              <a:t>PARENTS MEETING 2023</a:t>
            </a:r>
            <a:endParaRPr/>
          </a:p>
        </p:txBody>
      </p:sp>
      <p:sp>
        <p:nvSpPr>
          <p:cNvPr id="108" name="Google Shape;108;p1"/>
          <p:cNvSpPr/>
          <p:nvPr/>
        </p:nvSpPr>
        <p:spPr>
          <a:xfrm>
            <a:off x="3400889" y="4684418"/>
            <a:ext cx="8801282" cy="1411582"/>
          </a:xfrm>
          <a:prstGeom prst="rect">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
          <p:cNvSpPr txBox="1">
            <a:spLocks noGrp="1"/>
          </p:cNvSpPr>
          <p:nvPr>
            <p:ph type="subTitle" idx="1"/>
          </p:nvPr>
        </p:nvSpPr>
        <p:spPr>
          <a:xfrm>
            <a:off x="3722622" y="5006151"/>
            <a:ext cx="7187529" cy="76811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2400"/>
              <a:buNone/>
            </a:pPr>
            <a:r>
              <a:rPr lang="en-US" sz="2400">
                <a:solidFill>
                  <a:schemeClr val="accent1"/>
                </a:solidFill>
              </a:rPr>
              <a:t>APRIL RICE- PRESIDENT</a:t>
            </a:r>
            <a:endParaRPr/>
          </a:p>
        </p:txBody>
      </p:sp>
      <p:pic>
        <p:nvPicPr>
          <p:cNvPr id="110" name="Google Shape;110;p1" descr="A picture containing text, clipart&#10;&#10;Description automatically generated"/>
          <p:cNvPicPr preferRelativeResize="0"/>
          <p:nvPr/>
        </p:nvPicPr>
        <p:blipFill rotWithShape="1">
          <a:blip r:embed="rId3">
            <a:alphaModFix/>
          </a:blip>
          <a:srcRect/>
          <a:stretch/>
        </p:blipFill>
        <p:spPr>
          <a:xfrm>
            <a:off x="495587" y="2341418"/>
            <a:ext cx="2298700" cy="16764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8"/>
          <p:cNvSpPr txBox="1">
            <a:spLocks noGrp="1"/>
          </p:cNvSpPr>
          <p:nvPr>
            <p:ph type="ctrTitle"/>
          </p:nvPr>
        </p:nvSpPr>
        <p:spPr>
          <a:xfrm>
            <a:off x="352698" y="1096964"/>
            <a:ext cx="3674100" cy="293190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rgbClr val="FFFFFF"/>
              </a:buClr>
              <a:buSzPct val="100000"/>
              <a:buFont typeface="Corbel"/>
              <a:buNone/>
            </a:pPr>
            <a:r>
              <a:rPr lang="en-US" sz="3600" b="1" u="sng"/>
              <a:t>Uniforms Included</a:t>
            </a:r>
            <a:br>
              <a:rPr lang="en-US" sz="3600" b="1" u="sng"/>
            </a:br>
            <a:r>
              <a:rPr lang="en-US" sz="3300" b="1"/>
              <a:t>Jersey (upper levels)</a:t>
            </a:r>
            <a:br>
              <a:rPr lang="en-US" sz="3300" b="1"/>
            </a:br>
            <a:r>
              <a:rPr lang="en-US" sz="3300" b="1"/>
              <a:t>Shirt (Farm/T-ball)</a:t>
            </a:r>
            <a:br>
              <a:rPr lang="en-US" sz="3300" b="1"/>
            </a:br>
            <a:r>
              <a:rPr lang="en-US" sz="3300" b="1"/>
              <a:t>Socks</a:t>
            </a:r>
            <a:br>
              <a:rPr lang="en-US" sz="3300" b="1"/>
            </a:br>
            <a:r>
              <a:rPr lang="en-US" sz="3300" b="1"/>
              <a:t>Visor (only new players)</a:t>
            </a:r>
            <a:br>
              <a:rPr lang="en-US" sz="3300" b="1"/>
            </a:br>
            <a:endParaRPr sz="3300"/>
          </a:p>
        </p:txBody>
      </p:sp>
      <p:sp>
        <p:nvSpPr>
          <p:cNvPr id="191" name="Google Shape;191;p8"/>
          <p:cNvSpPr txBox="1">
            <a:spLocks noGrp="1"/>
          </p:cNvSpPr>
          <p:nvPr>
            <p:ph type="body" idx="4294967295"/>
          </p:nvPr>
        </p:nvSpPr>
        <p:spPr>
          <a:xfrm>
            <a:off x="272237" y="4420935"/>
            <a:ext cx="8222100" cy="17679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2720"/>
              <a:buNone/>
            </a:pPr>
            <a:r>
              <a:rPr lang="en-US" sz="2620" b="1" u="sng"/>
              <a:t>Swag  </a:t>
            </a:r>
            <a:r>
              <a:rPr lang="en-US" sz="2280" b="1"/>
              <a:t>Sweatshirts ,Under Armor, Pants, Belts, Hats, Socks and More…</a:t>
            </a:r>
            <a:endParaRPr sz="1600"/>
          </a:p>
          <a:p>
            <a:pPr marL="0" lvl="0" indent="0" algn="l" rtl="0">
              <a:lnSpc>
                <a:spcPct val="90000"/>
              </a:lnSpc>
              <a:spcBef>
                <a:spcPts val="1200"/>
              </a:spcBef>
              <a:spcAft>
                <a:spcPts val="0"/>
              </a:spcAft>
              <a:buSzPts val="2380"/>
              <a:buNone/>
            </a:pPr>
            <a:r>
              <a:rPr lang="en-US" sz="2280" b="1"/>
              <a:t>Online ordering available! </a:t>
            </a:r>
            <a:endParaRPr sz="1600"/>
          </a:p>
          <a:p>
            <a:pPr marL="0" lvl="0" indent="0" algn="l" rtl="0">
              <a:lnSpc>
                <a:spcPct val="90000"/>
              </a:lnSpc>
              <a:spcBef>
                <a:spcPts val="1200"/>
              </a:spcBef>
              <a:spcAft>
                <a:spcPts val="0"/>
              </a:spcAft>
              <a:buSzPts val="2380"/>
              <a:buNone/>
            </a:pPr>
            <a:r>
              <a:rPr lang="en-US" sz="2280" b="1"/>
              <a:t>                                                 Visit beaumontsoftball.square.site</a:t>
            </a:r>
            <a:endParaRPr sz="2280" b="1"/>
          </a:p>
        </p:txBody>
      </p:sp>
      <p:pic>
        <p:nvPicPr>
          <p:cNvPr id="192" name="Google Shape;192;p8"/>
          <p:cNvPicPr preferRelativeResize="0"/>
          <p:nvPr/>
        </p:nvPicPr>
        <p:blipFill rotWithShape="1">
          <a:blip r:embed="rId3">
            <a:alphaModFix/>
          </a:blip>
          <a:srcRect/>
          <a:stretch/>
        </p:blipFill>
        <p:spPr>
          <a:xfrm>
            <a:off x="9678588" y="2052636"/>
            <a:ext cx="2066925" cy="2752725"/>
          </a:xfrm>
          <a:prstGeom prst="rect">
            <a:avLst/>
          </a:prstGeom>
          <a:noFill/>
          <a:ln>
            <a:noFill/>
          </a:ln>
        </p:spPr>
      </p:pic>
      <p:sp>
        <p:nvSpPr>
          <p:cNvPr id="193" name="Google Shape;193;p8"/>
          <p:cNvSpPr txBox="1"/>
          <p:nvPr/>
        </p:nvSpPr>
        <p:spPr>
          <a:xfrm>
            <a:off x="4557555" y="868364"/>
            <a:ext cx="4400100" cy="3232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i="0" u="sng" strike="noStrike" cap="none">
                <a:solidFill>
                  <a:srgbClr val="FFFFFF"/>
                </a:solidFill>
                <a:latin typeface="Corbel"/>
                <a:ea typeface="Corbel"/>
                <a:cs typeface="Corbel"/>
                <a:sym typeface="Corbel"/>
              </a:rPr>
              <a:t>Uniforms Not Included</a:t>
            </a:r>
            <a:br>
              <a:rPr lang="en-US" sz="3300" b="1" i="0" u="sng" strike="noStrike" cap="none">
                <a:solidFill>
                  <a:srgbClr val="FFFFFF"/>
                </a:solidFill>
                <a:latin typeface="Corbel"/>
                <a:ea typeface="Corbel"/>
                <a:cs typeface="Corbel"/>
                <a:sym typeface="Corbel"/>
              </a:rPr>
            </a:br>
            <a:r>
              <a:rPr lang="en-US" sz="3300" b="1" i="0" u="none" strike="noStrike" cap="none">
                <a:solidFill>
                  <a:srgbClr val="FFFFFF"/>
                </a:solidFill>
                <a:latin typeface="Corbel"/>
                <a:ea typeface="Corbel"/>
                <a:cs typeface="Corbel"/>
                <a:sym typeface="Corbel"/>
              </a:rPr>
              <a:t>Black Pants </a:t>
            </a:r>
            <a:endParaRPr/>
          </a:p>
          <a:p>
            <a:pPr marL="0" marR="0" lvl="0" indent="0" algn="l" rtl="0">
              <a:spcBef>
                <a:spcPts val="0"/>
              </a:spcBef>
              <a:spcAft>
                <a:spcPts val="0"/>
              </a:spcAft>
              <a:buNone/>
            </a:pPr>
            <a:r>
              <a:rPr lang="en-US" sz="3300" b="1" i="0" u="none" strike="noStrike" cap="none">
                <a:solidFill>
                  <a:srgbClr val="FFFFFF"/>
                </a:solidFill>
                <a:latin typeface="Corbel"/>
                <a:ea typeface="Corbel"/>
                <a:cs typeface="Corbel"/>
                <a:sym typeface="Corbel"/>
              </a:rPr>
              <a:t>(T-ball/Farm/Minors)</a:t>
            </a:r>
            <a:endParaRPr sz="3300" b="1">
              <a:solidFill>
                <a:srgbClr val="FFFFFF"/>
              </a:solidFill>
              <a:latin typeface="Corbel"/>
              <a:ea typeface="Corbel"/>
              <a:cs typeface="Corbel"/>
              <a:sym typeface="Corbel"/>
            </a:endParaRPr>
          </a:p>
          <a:p>
            <a:pPr marL="0" marR="0" lvl="0" indent="0" algn="l" rtl="0">
              <a:spcBef>
                <a:spcPts val="0"/>
              </a:spcBef>
              <a:spcAft>
                <a:spcPts val="0"/>
              </a:spcAft>
              <a:buNone/>
            </a:pPr>
            <a:r>
              <a:rPr lang="en-US" sz="3300" b="1">
                <a:solidFill>
                  <a:srgbClr val="FFFFFF"/>
                </a:solidFill>
                <a:latin typeface="Corbel"/>
                <a:ea typeface="Corbel"/>
                <a:cs typeface="Corbel"/>
                <a:sym typeface="Corbel"/>
              </a:rPr>
              <a:t>Grey/Charcoal Pants (Majors/Juniors)</a:t>
            </a:r>
            <a:endParaRPr sz="3300">
              <a:solidFill>
                <a:schemeClr val="dk1"/>
              </a:solidFill>
              <a:latin typeface="Corbel"/>
              <a:ea typeface="Corbel"/>
              <a:cs typeface="Corbel"/>
              <a:sym typeface="Corbe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7"/>
        <p:cNvGrpSpPr/>
        <p:nvPr/>
      </p:nvGrpSpPr>
      <p:grpSpPr>
        <a:xfrm>
          <a:off x="0" y="0"/>
          <a:ext cx="0" cy="0"/>
          <a:chOff x="0" y="0"/>
          <a:chExt cx="0" cy="0"/>
        </a:xfrm>
      </p:grpSpPr>
      <p:sp>
        <p:nvSpPr>
          <p:cNvPr id="198" name="Google Shape;198;p9"/>
          <p:cNvSpPr/>
          <p:nvPr/>
        </p:nvSpPr>
        <p:spPr>
          <a:xfrm>
            <a:off x="1" y="758952"/>
            <a:ext cx="3443590" cy="5330952"/>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9"/>
          <p:cNvSpPr/>
          <p:nvPr/>
        </p:nvSpPr>
        <p:spPr>
          <a:xfrm>
            <a:off x="11815864" y="758952"/>
            <a:ext cx="384048" cy="5330952"/>
          </a:xfrm>
          <a:prstGeom prst="rect">
            <a:avLst/>
          </a:prstGeom>
          <a:solidFill>
            <a:srgbClr val="C8C8C8">
              <a:alpha val="49803"/>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9"/>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201" name="Google Shape;201;p9"/>
          <p:cNvSpPr/>
          <p:nvPr/>
        </p:nvSpPr>
        <p:spPr>
          <a:xfrm>
            <a:off x="1" y="758952"/>
            <a:ext cx="10905976" cy="1651133"/>
          </a:xfrm>
          <a:prstGeom prst="rect">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02" name="Google Shape;202;p9"/>
          <p:cNvSpPr txBox="1">
            <a:spLocks noGrp="1"/>
          </p:cNvSpPr>
          <p:nvPr>
            <p:ph type="title"/>
          </p:nvPr>
        </p:nvSpPr>
        <p:spPr>
          <a:xfrm>
            <a:off x="1600754" y="1087374"/>
            <a:ext cx="8983489" cy="100097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3300"/>
              <a:buFont typeface="Corbel"/>
              <a:buNone/>
            </a:pPr>
            <a:r>
              <a:rPr lang="en-US" sz="3300"/>
              <a:t>COVID- 19/Sick Protocols</a:t>
            </a:r>
            <a:br>
              <a:rPr lang="en-US" sz="3300"/>
            </a:br>
            <a:endParaRPr sz="3300"/>
          </a:p>
        </p:txBody>
      </p:sp>
      <p:sp>
        <p:nvSpPr>
          <p:cNvPr id="203" name="Google Shape;203;p9"/>
          <p:cNvSpPr/>
          <p:nvPr/>
        </p:nvSpPr>
        <p:spPr>
          <a:xfrm>
            <a:off x="11014533" y="758952"/>
            <a:ext cx="1185379" cy="1651133"/>
          </a:xfrm>
          <a:prstGeom prst="rect">
            <a:avLst/>
          </a:prstGeom>
          <a:solidFill>
            <a:srgbClr val="C8C8C8">
              <a:alpha val="49803"/>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9"/>
          <p:cNvSpPr/>
          <p:nvPr/>
        </p:nvSpPr>
        <p:spPr>
          <a:xfrm>
            <a:off x="763" y="2526526"/>
            <a:ext cx="1169701" cy="3563378"/>
          </a:xfrm>
          <a:prstGeom prst="rect">
            <a:avLst/>
          </a:prstGeom>
          <a:solidFill>
            <a:srgbClr val="C8C8C8">
              <a:alpha val="49803"/>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9"/>
          <p:cNvSpPr/>
          <p:nvPr/>
        </p:nvSpPr>
        <p:spPr>
          <a:xfrm>
            <a:off x="1279019" y="2526526"/>
            <a:ext cx="10920893" cy="3563377"/>
          </a:xfrm>
          <a:prstGeom prst="rect">
            <a:avLst/>
          </a:prstGeom>
          <a:solidFill>
            <a:srgbClr val="D8D8D8">
              <a:alpha val="600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06" name="Google Shape;206;p9"/>
          <p:cNvSpPr txBox="1">
            <a:spLocks noGrp="1"/>
          </p:cNvSpPr>
          <p:nvPr>
            <p:ph type="body" idx="1"/>
          </p:nvPr>
        </p:nvSpPr>
        <p:spPr>
          <a:xfrm>
            <a:off x="1600753" y="2535446"/>
            <a:ext cx="8983489" cy="355445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2000"/>
              <a:buFont typeface="Noto Sans Symbols"/>
              <a:buChar char="●"/>
            </a:pPr>
            <a:r>
              <a:rPr lang="en-US" sz="2000" b="1">
                <a:solidFill>
                  <a:schemeClr val="dk1"/>
                </a:solidFill>
              </a:rPr>
              <a:t>Masks are not required but optional</a:t>
            </a:r>
            <a:endParaRPr/>
          </a:p>
          <a:p>
            <a:pPr marL="0" lvl="0" indent="0" algn="l" rtl="0">
              <a:lnSpc>
                <a:spcPct val="90000"/>
              </a:lnSpc>
              <a:spcBef>
                <a:spcPts val="1200"/>
              </a:spcBef>
              <a:spcAft>
                <a:spcPts val="0"/>
              </a:spcAft>
              <a:buSzPts val="2000"/>
              <a:buFont typeface="Noto Sans Symbols"/>
              <a:buChar char="●"/>
            </a:pPr>
            <a:r>
              <a:rPr lang="en-US" sz="2000" b="1">
                <a:solidFill>
                  <a:schemeClr val="dk1"/>
                </a:solidFill>
              </a:rPr>
              <a:t>Exposure or Symptoms stay home (10 days)</a:t>
            </a:r>
            <a:endParaRPr/>
          </a:p>
          <a:p>
            <a:pPr marL="0" lvl="0" indent="0" algn="l" rtl="0">
              <a:lnSpc>
                <a:spcPct val="90000"/>
              </a:lnSpc>
              <a:spcBef>
                <a:spcPts val="1200"/>
              </a:spcBef>
              <a:spcAft>
                <a:spcPts val="0"/>
              </a:spcAft>
              <a:buSzPts val="2000"/>
              <a:buFont typeface="Noto Sans Symbols"/>
              <a:buChar char="●"/>
            </a:pPr>
            <a:r>
              <a:rPr lang="en-US" sz="2000" b="1">
                <a:solidFill>
                  <a:schemeClr val="dk1"/>
                </a:solidFill>
              </a:rPr>
              <a:t>If player is sick of any kind STAY HOME</a:t>
            </a:r>
            <a:endParaRPr/>
          </a:p>
          <a:p>
            <a:pPr marL="0" lvl="0" indent="0" algn="l" rtl="0">
              <a:lnSpc>
                <a:spcPct val="90000"/>
              </a:lnSpc>
              <a:spcBef>
                <a:spcPts val="1200"/>
              </a:spcBef>
              <a:spcAft>
                <a:spcPts val="0"/>
              </a:spcAft>
              <a:buSzPts val="2000"/>
              <a:buFont typeface="Noto Sans Symbols"/>
              <a:buChar char="●"/>
            </a:pPr>
            <a:r>
              <a:rPr lang="en-US" sz="2000" b="1">
                <a:solidFill>
                  <a:schemeClr val="dk1"/>
                </a:solidFill>
              </a:rPr>
              <a:t>No shared equipment</a:t>
            </a:r>
            <a:endParaRPr/>
          </a:p>
          <a:p>
            <a:pPr marL="0" lvl="0" indent="0" algn="l" rtl="0">
              <a:lnSpc>
                <a:spcPct val="90000"/>
              </a:lnSpc>
              <a:spcBef>
                <a:spcPts val="1200"/>
              </a:spcBef>
              <a:spcAft>
                <a:spcPts val="0"/>
              </a:spcAft>
              <a:buSzPts val="2000"/>
              <a:buFont typeface="Noto Sans Symbols"/>
              <a:buChar char="●"/>
            </a:pPr>
            <a:r>
              <a:rPr lang="en-US" sz="2000" b="1">
                <a:solidFill>
                  <a:schemeClr val="dk1"/>
                </a:solidFill>
              </a:rPr>
              <a:t>Clean and sanitize </a:t>
            </a:r>
            <a:endParaRPr/>
          </a:p>
          <a:p>
            <a:pPr marL="0" lvl="0" indent="0" algn="l" rtl="0">
              <a:lnSpc>
                <a:spcPct val="90000"/>
              </a:lnSpc>
              <a:spcBef>
                <a:spcPts val="1200"/>
              </a:spcBef>
              <a:spcAft>
                <a:spcPts val="0"/>
              </a:spcAft>
              <a:buSzPts val="2000"/>
              <a:buFont typeface="Noto Sans Symbols"/>
              <a:buChar char="●"/>
            </a:pPr>
            <a:r>
              <a:rPr lang="en-US" sz="2000" b="1">
                <a:solidFill>
                  <a:schemeClr val="dk1"/>
                </a:solidFill>
              </a:rPr>
              <a:t>Every practice or game day complete your own symptom check</a:t>
            </a:r>
            <a:endParaRPr/>
          </a:p>
          <a:p>
            <a:pPr marL="0" lvl="0" indent="0" algn="l" rtl="0">
              <a:lnSpc>
                <a:spcPct val="90000"/>
              </a:lnSpc>
              <a:spcBef>
                <a:spcPts val="1200"/>
              </a:spcBef>
              <a:spcAft>
                <a:spcPts val="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0"/>
        <p:cNvGrpSpPr/>
        <p:nvPr/>
      </p:nvGrpSpPr>
      <p:grpSpPr>
        <a:xfrm>
          <a:off x="0" y="0"/>
          <a:ext cx="0" cy="0"/>
          <a:chOff x="0" y="0"/>
          <a:chExt cx="0" cy="0"/>
        </a:xfrm>
      </p:grpSpPr>
      <p:sp>
        <p:nvSpPr>
          <p:cNvPr id="211" name="Google Shape;211;p10"/>
          <p:cNvSpPr/>
          <p:nvPr/>
        </p:nvSpPr>
        <p:spPr>
          <a:xfrm>
            <a:off x="0" y="761999"/>
            <a:ext cx="9141619" cy="5334001"/>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0"/>
          <p:cNvSpPr/>
          <p:nvPr/>
        </p:nvSpPr>
        <p:spPr>
          <a:xfrm>
            <a:off x="9270263" y="761999"/>
            <a:ext cx="2925318" cy="5334001"/>
          </a:xfrm>
          <a:prstGeom prst="rect">
            <a:avLst/>
          </a:prstGeom>
          <a:solidFill>
            <a:srgbClr val="C8C8C8">
              <a:alpha val="49803"/>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0"/>
          <p:cNvSpPr/>
          <p:nvPr/>
        </p:nvSpPr>
        <p:spPr>
          <a:xfrm>
            <a:off x="0" y="0"/>
            <a:ext cx="12191999"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214" name="Google Shape;214;p10"/>
          <p:cNvSpPr/>
          <p:nvPr/>
        </p:nvSpPr>
        <p:spPr>
          <a:xfrm>
            <a:off x="1" y="761999"/>
            <a:ext cx="4642228" cy="5334001"/>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10"/>
          <p:cNvSpPr txBox="1">
            <a:spLocks noGrp="1"/>
          </p:cNvSpPr>
          <p:nvPr>
            <p:ph type="title"/>
          </p:nvPr>
        </p:nvSpPr>
        <p:spPr>
          <a:xfrm>
            <a:off x="1069849" y="1298448"/>
            <a:ext cx="3258688" cy="3255264"/>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FFFFFF"/>
              </a:buClr>
              <a:buSzPts val="5000"/>
              <a:buFont typeface="Corbel"/>
              <a:buNone/>
            </a:pPr>
            <a:r>
              <a:rPr lang="en-US" sz="5000"/>
              <a:t>TEAM MANAGER APP</a:t>
            </a:r>
            <a:endParaRPr/>
          </a:p>
        </p:txBody>
      </p:sp>
      <p:pic>
        <p:nvPicPr>
          <p:cNvPr id="216" name="Google Shape;216;p10"/>
          <p:cNvPicPr preferRelativeResize="0"/>
          <p:nvPr/>
        </p:nvPicPr>
        <p:blipFill rotWithShape="1">
          <a:blip r:embed="rId3">
            <a:alphaModFix/>
          </a:blip>
          <a:srcRect/>
          <a:stretch/>
        </p:blipFill>
        <p:spPr>
          <a:xfrm>
            <a:off x="5120640" y="1411275"/>
            <a:ext cx="6367271" cy="4027298"/>
          </a:xfrm>
          <a:prstGeom prst="rect">
            <a:avLst/>
          </a:prstGeom>
          <a:noFill/>
          <a:ln>
            <a:noFill/>
          </a:ln>
        </p:spPr>
      </p:pic>
      <p:sp>
        <p:nvSpPr>
          <p:cNvPr id="217" name="Google Shape;217;p10"/>
          <p:cNvSpPr/>
          <p:nvPr/>
        </p:nvSpPr>
        <p:spPr>
          <a:xfrm>
            <a:off x="11815864" y="758952"/>
            <a:ext cx="384048" cy="5330952"/>
          </a:xfrm>
          <a:prstGeom prst="rect">
            <a:avLst/>
          </a:prstGeom>
          <a:solidFill>
            <a:srgbClr val="C8C8C8">
              <a:alpha val="49803"/>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0"/>
          <p:cNvSpPr/>
          <p:nvPr/>
        </p:nvSpPr>
        <p:spPr>
          <a:xfrm>
            <a:off x="5943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2"/>
        <p:cNvGrpSpPr/>
        <p:nvPr/>
      </p:nvGrpSpPr>
      <p:grpSpPr>
        <a:xfrm>
          <a:off x="0" y="0"/>
          <a:ext cx="0" cy="0"/>
          <a:chOff x="0" y="0"/>
          <a:chExt cx="0" cy="0"/>
        </a:xfrm>
      </p:grpSpPr>
      <p:sp>
        <p:nvSpPr>
          <p:cNvPr id="223" name="Google Shape;223;p11"/>
          <p:cNvSpPr/>
          <p:nvPr/>
        </p:nvSpPr>
        <p:spPr>
          <a:xfrm>
            <a:off x="0" y="761999"/>
            <a:ext cx="9141619" cy="5334001"/>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11"/>
          <p:cNvSpPr/>
          <p:nvPr/>
        </p:nvSpPr>
        <p:spPr>
          <a:xfrm>
            <a:off x="9270263" y="761999"/>
            <a:ext cx="2925318" cy="5334001"/>
          </a:xfrm>
          <a:prstGeom prst="rect">
            <a:avLst/>
          </a:prstGeom>
          <a:solidFill>
            <a:srgbClr val="C8C8C8">
              <a:alpha val="49803"/>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11"/>
          <p:cNvSpPr/>
          <p:nvPr/>
        </p:nvSpPr>
        <p:spPr>
          <a:xfrm>
            <a:off x="0" y="0"/>
            <a:ext cx="12191999"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226" name="Google Shape;226;p11"/>
          <p:cNvSpPr/>
          <p:nvPr/>
        </p:nvSpPr>
        <p:spPr>
          <a:xfrm>
            <a:off x="0" y="4367639"/>
            <a:ext cx="11707367" cy="1852186"/>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1"/>
          <p:cNvSpPr txBox="1">
            <a:spLocks noGrp="1"/>
          </p:cNvSpPr>
          <p:nvPr>
            <p:ph type="title"/>
          </p:nvPr>
        </p:nvSpPr>
        <p:spPr>
          <a:xfrm>
            <a:off x="1069848" y="4590661"/>
            <a:ext cx="10210862" cy="106569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FFFFFF"/>
              </a:buClr>
              <a:buSzPts val="5900"/>
              <a:buFont typeface="Corbel"/>
              <a:buNone/>
            </a:pPr>
            <a:r>
              <a:rPr lang="en-US" sz="5900"/>
              <a:t>TEAM MANAGER APP</a:t>
            </a:r>
            <a:endParaRPr/>
          </a:p>
        </p:txBody>
      </p:sp>
      <p:sp>
        <p:nvSpPr>
          <p:cNvPr id="228" name="Google Shape;228;p11"/>
          <p:cNvSpPr/>
          <p:nvPr/>
        </p:nvSpPr>
        <p:spPr>
          <a:xfrm>
            <a:off x="5943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pic>
        <p:nvPicPr>
          <p:cNvPr id="229" name="Google Shape;229;p11"/>
          <p:cNvPicPr preferRelativeResize="0"/>
          <p:nvPr/>
        </p:nvPicPr>
        <p:blipFill rotWithShape="1">
          <a:blip r:embed="rId3">
            <a:alphaModFix/>
          </a:blip>
          <a:srcRect l="2150" t="16775" r="-2149" b="13182"/>
          <a:stretch/>
        </p:blipFill>
        <p:spPr>
          <a:xfrm>
            <a:off x="8849000" y="801187"/>
            <a:ext cx="2488200" cy="2669626"/>
          </a:xfrm>
          <a:prstGeom prst="rect">
            <a:avLst/>
          </a:prstGeom>
          <a:noFill/>
          <a:ln>
            <a:noFill/>
          </a:ln>
        </p:spPr>
      </p:pic>
      <p:pic>
        <p:nvPicPr>
          <p:cNvPr id="230" name="Google Shape;230;p11"/>
          <p:cNvPicPr preferRelativeResize="0"/>
          <p:nvPr/>
        </p:nvPicPr>
        <p:blipFill>
          <a:blip r:embed="rId4">
            <a:alphaModFix/>
          </a:blip>
          <a:stretch>
            <a:fillRect/>
          </a:stretch>
        </p:blipFill>
        <p:spPr>
          <a:xfrm>
            <a:off x="347175" y="865900"/>
            <a:ext cx="3661975" cy="2540200"/>
          </a:xfrm>
          <a:prstGeom prst="rect">
            <a:avLst/>
          </a:prstGeom>
          <a:noFill/>
          <a:ln>
            <a:noFill/>
          </a:ln>
        </p:spPr>
      </p:pic>
      <p:pic>
        <p:nvPicPr>
          <p:cNvPr id="231" name="Google Shape;231;p11"/>
          <p:cNvPicPr preferRelativeResize="0"/>
          <p:nvPr/>
        </p:nvPicPr>
        <p:blipFill>
          <a:blip r:embed="rId5">
            <a:alphaModFix/>
          </a:blip>
          <a:stretch>
            <a:fillRect/>
          </a:stretch>
        </p:blipFill>
        <p:spPr>
          <a:xfrm>
            <a:off x="4583638" y="78563"/>
            <a:ext cx="3024725" cy="41148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5"/>
        <p:cNvGrpSpPr/>
        <p:nvPr/>
      </p:nvGrpSpPr>
      <p:grpSpPr>
        <a:xfrm>
          <a:off x="0" y="0"/>
          <a:ext cx="0" cy="0"/>
          <a:chOff x="0" y="0"/>
          <a:chExt cx="0" cy="0"/>
        </a:xfrm>
      </p:grpSpPr>
      <p:sp>
        <p:nvSpPr>
          <p:cNvPr id="236" name="Google Shape;236;p13"/>
          <p:cNvSpPr txBox="1">
            <a:spLocks noGrp="1"/>
          </p:cNvSpPr>
          <p:nvPr>
            <p:ph type="title"/>
          </p:nvPr>
        </p:nvSpPr>
        <p:spPr>
          <a:xfrm>
            <a:off x="252919" y="1123837"/>
            <a:ext cx="2947482" cy="460118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3600"/>
              <a:buFont typeface="Corbel"/>
              <a:buNone/>
            </a:pPr>
            <a:r>
              <a:rPr lang="en-US"/>
              <a:t>Spectators- etiquette and expectations</a:t>
            </a:r>
            <a:endParaRPr/>
          </a:p>
        </p:txBody>
      </p:sp>
      <p:grpSp>
        <p:nvGrpSpPr>
          <p:cNvPr id="237" name="Google Shape;237;p13"/>
          <p:cNvGrpSpPr/>
          <p:nvPr/>
        </p:nvGrpSpPr>
        <p:grpSpPr>
          <a:xfrm>
            <a:off x="3759896" y="885459"/>
            <a:ext cx="7728267" cy="5087323"/>
            <a:chOff x="0" y="0"/>
            <a:chExt cx="7728267" cy="5087323"/>
          </a:xfrm>
        </p:grpSpPr>
        <p:cxnSp>
          <p:nvCxnSpPr>
            <p:cNvPr id="238" name="Google Shape;238;p13"/>
            <p:cNvCxnSpPr/>
            <p:nvPr/>
          </p:nvCxnSpPr>
          <p:spPr>
            <a:xfrm>
              <a:off x="0" y="0"/>
              <a:ext cx="7728267" cy="0"/>
            </a:xfrm>
            <a:prstGeom prst="straightConnector1">
              <a:avLst/>
            </a:prstGeom>
            <a:solidFill>
              <a:schemeClr val="accent2"/>
            </a:solidFill>
            <a:ln w="10775" cap="flat" cmpd="sng">
              <a:solidFill>
                <a:schemeClr val="accent2"/>
              </a:solidFill>
              <a:prstDash val="solid"/>
              <a:round/>
              <a:headEnd type="none" w="sm" len="sm"/>
              <a:tailEnd type="none" w="sm" len="sm"/>
            </a:ln>
          </p:spPr>
        </p:cxnSp>
        <p:sp>
          <p:nvSpPr>
            <p:cNvPr id="239" name="Google Shape;239;p13"/>
            <p:cNvSpPr/>
            <p:nvPr/>
          </p:nvSpPr>
          <p:spPr>
            <a:xfrm>
              <a:off x="0" y="0"/>
              <a:ext cx="7728267" cy="63591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13"/>
            <p:cNvSpPr txBox="1"/>
            <p:nvPr/>
          </p:nvSpPr>
          <p:spPr>
            <a:xfrm>
              <a:off x="0" y="0"/>
              <a:ext cx="7728267" cy="635915"/>
            </a:xfrm>
            <a:prstGeom prst="rect">
              <a:avLst/>
            </a:prstGeom>
            <a:noFill/>
            <a:ln>
              <a:noFill/>
            </a:ln>
          </p:spPr>
          <p:txBody>
            <a:bodyPr spcFirstLastPara="1" wrap="square" lIns="80000" tIns="80000" rIns="80000" bIns="80000" anchor="t" anchorCtr="0">
              <a:noAutofit/>
            </a:bodyPr>
            <a:lstStyle/>
            <a:p>
              <a:pPr marL="0" marR="0" lvl="0" indent="0" algn="l" rtl="0">
                <a:lnSpc>
                  <a:spcPct val="90000"/>
                </a:lnSpc>
                <a:spcBef>
                  <a:spcPts val="0"/>
                </a:spcBef>
                <a:spcAft>
                  <a:spcPts val="0"/>
                </a:spcAft>
                <a:buClr>
                  <a:schemeClr val="dk1"/>
                </a:buClr>
                <a:buSzPts val="2100"/>
                <a:buFont typeface="Corbel"/>
                <a:buNone/>
              </a:pPr>
              <a:r>
                <a:rPr lang="en-US" sz="2100">
                  <a:solidFill>
                    <a:schemeClr val="dk1"/>
                  </a:solidFill>
                  <a:latin typeface="Corbel"/>
                  <a:ea typeface="Corbel"/>
                  <a:cs typeface="Corbel"/>
                  <a:sym typeface="Corbel"/>
                </a:rPr>
                <a:t>Spectators can only be in spectator area</a:t>
              </a:r>
              <a:endParaRPr/>
            </a:p>
          </p:txBody>
        </p:sp>
        <p:cxnSp>
          <p:nvCxnSpPr>
            <p:cNvPr id="241" name="Google Shape;241;p13"/>
            <p:cNvCxnSpPr/>
            <p:nvPr/>
          </p:nvCxnSpPr>
          <p:spPr>
            <a:xfrm>
              <a:off x="0" y="635915"/>
              <a:ext cx="7728267" cy="0"/>
            </a:xfrm>
            <a:prstGeom prst="straightConnector1">
              <a:avLst/>
            </a:prstGeom>
            <a:solidFill>
              <a:srgbClr val="F0C404"/>
            </a:solidFill>
            <a:ln w="10775" cap="flat" cmpd="sng">
              <a:solidFill>
                <a:srgbClr val="F0C404"/>
              </a:solidFill>
              <a:prstDash val="solid"/>
              <a:round/>
              <a:headEnd type="none" w="sm" len="sm"/>
              <a:tailEnd type="none" w="sm" len="sm"/>
            </a:ln>
          </p:spPr>
        </p:cxnSp>
        <p:sp>
          <p:nvSpPr>
            <p:cNvPr id="242" name="Google Shape;242;p13"/>
            <p:cNvSpPr/>
            <p:nvPr/>
          </p:nvSpPr>
          <p:spPr>
            <a:xfrm>
              <a:off x="0" y="635915"/>
              <a:ext cx="7728267" cy="63591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3"/>
            <p:cNvSpPr txBox="1"/>
            <p:nvPr/>
          </p:nvSpPr>
          <p:spPr>
            <a:xfrm>
              <a:off x="0" y="635915"/>
              <a:ext cx="7728267" cy="635915"/>
            </a:xfrm>
            <a:prstGeom prst="rect">
              <a:avLst/>
            </a:prstGeom>
            <a:noFill/>
            <a:ln>
              <a:noFill/>
            </a:ln>
          </p:spPr>
          <p:txBody>
            <a:bodyPr spcFirstLastPara="1" wrap="square" lIns="80000" tIns="80000" rIns="80000" bIns="80000" anchor="t" anchorCtr="0">
              <a:noAutofit/>
            </a:bodyPr>
            <a:lstStyle/>
            <a:p>
              <a:pPr marL="0" marR="0" lvl="0" indent="0" algn="l" rtl="0">
                <a:lnSpc>
                  <a:spcPct val="90000"/>
                </a:lnSpc>
                <a:spcBef>
                  <a:spcPts val="0"/>
                </a:spcBef>
                <a:spcAft>
                  <a:spcPts val="0"/>
                </a:spcAft>
                <a:buClr>
                  <a:schemeClr val="dk1"/>
                </a:buClr>
                <a:buSzPts val="2100"/>
                <a:buFont typeface="Corbel"/>
                <a:buNone/>
              </a:pPr>
              <a:r>
                <a:rPr lang="en-US" sz="2100">
                  <a:solidFill>
                    <a:schemeClr val="dk1"/>
                  </a:solidFill>
                  <a:latin typeface="Corbel"/>
                  <a:ea typeface="Corbel"/>
                  <a:cs typeface="Corbel"/>
                  <a:sym typeface="Corbel"/>
                </a:rPr>
                <a:t>Adhere to rules at each league's fields</a:t>
              </a:r>
              <a:endParaRPr/>
            </a:p>
          </p:txBody>
        </p:sp>
        <p:cxnSp>
          <p:nvCxnSpPr>
            <p:cNvPr id="244" name="Google Shape;244;p13"/>
            <p:cNvCxnSpPr/>
            <p:nvPr/>
          </p:nvCxnSpPr>
          <p:spPr>
            <a:xfrm>
              <a:off x="0" y="1271831"/>
              <a:ext cx="7728267" cy="0"/>
            </a:xfrm>
            <a:prstGeom prst="straightConnector1">
              <a:avLst/>
            </a:prstGeom>
            <a:solidFill>
              <a:srgbClr val="E6CF0A"/>
            </a:solidFill>
            <a:ln w="10775" cap="flat" cmpd="sng">
              <a:solidFill>
                <a:srgbClr val="E6CF0A"/>
              </a:solidFill>
              <a:prstDash val="solid"/>
              <a:round/>
              <a:headEnd type="none" w="sm" len="sm"/>
              <a:tailEnd type="none" w="sm" len="sm"/>
            </a:ln>
          </p:spPr>
        </p:cxnSp>
        <p:sp>
          <p:nvSpPr>
            <p:cNvPr id="245" name="Google Shape;245;p13"/>
            <p:cNvSpPr/>
            <p:nvPr/>
          </p:nvSpPr>
          <p:spPr>
            <a:xfrm>
              <a:off x="0" y="1271831"/>
              <a:ext cx="7728267" cy="63591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3"/>
            <p:cNvSpPr txBox="1"/>
            <p:nvPr/>
          </p:nvSpPr>
          <p:spPr>
            <a:xfrm>
              <a:off x="0" y="1271831"/>
              <a:ext cx="7728267" cy="635915"/>
            </a:xfrm>
            <a:prstGeom prst="rect">
              <a:avLst/>
            </a:prstGeom>
            <a:noFill/>
            <a:ln>
              <a:noFill/>
            </a:ln>
          </p:spPr>
          <p:txBody>
            <a:bodyPr spcFirstLastPara="1" wrap="square" lIns="80000" tIns="80000" rIns="80000" bIns="80000" anchor="t" anchorCtr="0">
              <a:noAutofit/>
            </a:bodyPr>
            <a:lstStyle/>
            <a:p>
              <a:pPr marL="0" marR="0" lvl="0" indent="0" algn="l" rtl="0">
                <a:lnSpc>
                  <a:spcPct val="90000"/>
                </a:lnSpc>
                <a:spcBef>
                  <a:spcPts val="0"/>
                </a:spcBef>
                <a:spcAft>
                  <a:spcPts val="0"/>
                </a:spcAft>
                <a:buClr>
                  <a:schemeClr val="dk1"/>
                </a:buClr>
                <a:buSzPts val="2100"/>
                <a:buFont typeface="Corbel"/>
                <a:buNone/>
              </a:pPr>
              <a:r>
                <a:rPr lang="en-US" sz="2100">
                  <a:solidFill>
                    <a:schemeClr val="dk1"/>
                  </a:solidFill>
                  <a:latin typeface="Corbel"/>
                  <a:ea typeface="Corbel"/>
                  <a:cs typeface="Corbel"/>
                  <a:sym typeface="Corbel"/>
                </a:rPr>
                <a:t>No smoking (of any kind), drinking, profanity, or aggressive behavior</a:t>
              </a:r>
              <a:endParaRPr/>
            </a:p>
          </p:txBody>
        </p:sp>
        <p:cxnSp>
          <p:nvCxnSpPr>
            <p:cNvPr id="247" name="Google Shape;247;p13"/>
            <p:cNvCxnSpPr/>
            <p:nvPr/>
          </p:nvCxnSpPr>
          <p:spPr>
            <a:xfrm>
              <a:off x="0" y="1907746"/>
              <a:ext cx="7728267" cy="0"/>
            </a:xfrm>
            <a:prstGeom prst="straightConnector1">
              <a:avLst/>
            </a:prstGeom>
            <a:solidFill>
              <a:srgbClr val="DDD80F"/>
            </a:solidFill>
            <a:ln w="10775" cap="flat" cmpd="sng">
              <a:solidFill>
                <a:srgbClr val="DDD80F"/>
              </a:solidFill>
              <a:prstDash val="solid"/>
              <a:round/>
              <a:headEnd type="none" w="sm" len="sm"/>
              <a:tailEnd type="none" w="sm" len="sm"/>
            </a:ln>
          </p:spPr>
        </p:cxnSp>
        <p:sp>
          <p:nvSpPr>
            <p:cNvPr id="248" name="Google Shape;248;p13"/>
            <p:cNvSpPr/>
            <p:nvPr/>
          </p:nvSpPr>
          <p:spPr>
            <a:xfrm>
              <a:off x="0" y="1907746"/>
              <a:ext cx="7728267" cy="63591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13"/>
            <p:cNvSpPr txBox="1"/>
            <p:nvPr/>
          </p:nvSpPr>
          <p:spPr>
            <a:xfrm>
              <a:off x="0" y="1907746"/>
              <a:ext cx="7728267" cy="635915"/>
            </a:xfrm>
            <a:prstGeom prst="rect">
              <a:avLst/>
            </a:prstGeom>
            <a:noFill/>
            <a:ln>
              <a:noFill/>
            </a:ln>
          </p:spPr>
          <p:txBody>
            <a:bodyPr spcFirstLastPara="1" wrap="square" lIns="80000" tIns="80000" rIns="80000" bIns="80000" anchor="t" anchorCtr="0">
              <a:noAutofit/>
            </a:bodyPr>
            <a:lstStyle/>
            <a:p>
              <a:pPr marL="0" marR="0" lvl="0" indent="0" algn="l" rtl="0">
                <a:lnSpc>
                  <a:spcPct val="90000"/>
                </a:lnSpc>
                <a:spcBef>
                  <a:spcPts val="0"/>
                </a:spcBef>
                <a:spcAft>
                  <a:spcPts val="0"/>
                </a:spcAft>
                <a:buClr>
                  <a:schemeClr val="dk1"/>
                </a:buClr>
                <a:buSzPts val="2100"/>
                <a:buFont typeface="Corbel"/>
                <a:buNone/>
              </a:pPr>
              <a:r>
                <a:rPr lang="en-US" sz="2100">
                  <a:solidFill>
                    <a:schemeClr val="dk1"/>
                  </a:solidFill>
                  <a:latin typeface="Corbel"/>
                  <a:ea typeface="Corbel"/>
                  <a:cs typeface="Corbel"/>
                  <a:sym typeface="Corbel"/>
                </a:rPr>
                <a:t>Spectators are to support and cheer, or keep quiet</a:t>
              </a:r>
              <a:endParaRPr/>
            </a:p>
          </p:txBody>
        </p:sp>
        <p:cxnSp>
          <p:nvCxnSpPr>
            <p:cNvPr id="250" name="Google Shape;250;p13"/>
            <p:cNvCxnSpPr/>
            <p:nvPr/>
          </p:nvCxnSpPr>
          <p:spPr>
            <a:xfrm>
              <a:off x="0" y="2543662"/>
              <a:ext cx="7728267" cy="0"/>
            </a:xfrm>
            <a:prstGeom prst="straightConnector1">
              <a:avLst/>
            </a:prstGeom>
            <a:solidFill>
              <a:srgbClr val="CAD414"/>
            </a:solidFill>
            <a:ln w="10775" cap="flat" cmpd="sng">
              <a:solidFill>
                <a:srgbClr val="CAD414"/>
              </a:solidFill>
              <a:prstDash val="solid"/>
              <a:round/>
              <a:headEnd type="none" w="sm" len="sm"/>
              <a:tailEnd type="none" w="sm" len="sm"/>
            </a:ln>
          </p:spPr>
        </p:cxnSp>
        <p:sp>
          <p:nvSpPr>
            <p:cNvPr id="251" name="Google Shape;251;p13"/>
            <p:cNvSpPr/>
            <p:nvPr/>
          </p:nvSpPr>
          <p:spPr>
            <a:xfrm>
              <a:off x="0" y="2543662"/>
              <a:ext cx="7728267" cy="63591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3"/>
            <p:cNvSpPr txBox="1"/>
            <p:nvPr/>
          </p:nvSpPr>
          <p:spPr>
            <a:xfrm>
              <a:off x="0" y="2543662"/>
              <a:ext cx="7728267" cy="635915"/>
            </a:xfrm>
            <a:prstGeom prst="rect">
              <a:avLst/>
            </a:prstGeom>
            <a:noFill/>
            <a:ln>
              <a:noFill/>
            </a:ln>
          </p:spPr>
          <p:txBody>
            <a:bodyPr spcFirstLastPara="1" wrap="square" lIns="80000" tIns="80000" rIns="80000" bIns="80000" anchor="t" anchorCtr="0">
              <a:noAutofit/>
            </a:bodyPr>
            <a:lstStyle/>
            <a:p>
              <a:pPr marL="0" marR="0" lvl="0" indent="0" algn="l" rtl="0">
                <a:lnSpc>
                  <a:spcPct val="90000"/>
                </a:lnSpc>
                <a:spcBef>
                  <a:spcPts val="0"/>
                </a:spcBef>
                <a:spcAft>
                  <a:spcPts val="0"/>
                </a:spcAft>
                <a:buClr>
                  <a:schemeClr val="dk1"/>
                </a:buClr>
                <a:buSzPts val="2100"/>
                <a:buFont typeface="Corbel"/>
                <a:buNone/>
              </a:pPr>
              <a:r>
                <a:rPr lang="en-US" sz="2100">
                  <a:solidFill>
                    <a:schemeClr val="dk1"/>
                  </a:solidFill>
                  <a:latin typeface="Corbel"/>
                  <a:ea typeface="Corbel"/>
                  <a:cs typeface="Corbel"/>
                  <a:sym typeface="Corbel"/>
                </a:rPr>
                <a:t>Leave coaching to the coaches</a:t>
              </a:r>
              <a:endParaRPr/>
            </a:p>
          </p:txBody>
        </p:sp>
        <p:cxnSp>
          <p:nvCxnSpPr>
            <p:cNvPr id="253" name="Google Shape;253;p13"/>
            <p:cNvCxnSpPr/>
            <p:nvPr/>
          </p:nvCxnSpPr>
          <p:spPr>
            <a:xfrm>
              <a:off x="0" y="3179577"/>
              <a:ext cx="7728267" cy="0"/>
            </a:xfrm>
            <a:prstGeom prst="straightConnector1">
              <a:avLst/>
            </a:prstGeom>
            <a:solidFill>
              <a:srgbClr val="B5CB19"/>
            </a:solidFill>
            <a:ln w="10775" cap="flat" cmpd="sng">
              <a:solidFill>
                <a:srgbClr val="B5CB19"/>
              </a:solidFill>
              <a:prstDash val="solid"/>
              <a:round/>
              <a:headEnd type="none" w="sm" len="sm"/>
              <a:tailEnd type="none" w="sm" len="sm"/>
            </a:ln>
          </p:spPr>
        </p:cxnSp>
        <p:sp>
          <p:nvSpPr>
            <p:cNvPr id="254" name="Google Shape;254;p13"/>
            <p:cNvSpPr/>
            <p:nvPr/>
          </p:nvSpPr>
          <p:spPr>
            <a:xfrm>
              <a:off x="0" y="3179577"/>
              <a:ext cx="7728267" cy="63591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3"/>
            <p:cNvSpPr txBox="1"/>
            <p:nvPr/>
          </p:nvSpPr>
          <p:spPr>
            <a:xfrm>
              <a:off x="0" y="3179577"/>
              <a:ext cx="7728267" cy="635915"/>
            </a:xfrm>
            <a:prstGeom prst="rect">
              <a:avLst/>
            </a:prstGeom>
            <a:noFill/>
            <a:ln>
              <a:noFill/>
            </a:ln>
          </p:spPr>
          <p:txBody>
            <a:bodyPr spcFirstLastPara="1" wrap="square" lIns="80000" tIns="80000" rIns="80000" bIns="80000" anchor="t" anchorCtr="0">
              <a:noAutofit/>
            </a:bodyPr>
            <a:lstStyle/>
            <a:p>
              <a:pPr marL="0" marR="0" lvl="0" indent="0" algn="l" rtl="0">
                <a:lnSpc>
                  <a:spcPct val="90000"/>
                </a:lnSpc>
                <a:spcBef>
                  <a:spcPts val="0"/>
                </a:spcBef>
                <a:spcAft>
                  <a:spcPts val="0"/>
                </a:spcAft>
                <a:buClr>
                  <a:schemeClr val="dk1"/>
                </a:buClr>
                <a:buSzPts val="2100"/>
                <a:buFont typeface="Corbel"/>
                <a:buNone/>
              </a:pPr>
              <a:r>
                <a:rPr lang="en-US" sz="2100">
                  <a:solidFill>
                    <a:schemeClr val="dk1"/>
                  </a:solidFill>
                  <a:latin typeface="Corbel"/>
                  <a:ea typeface="Corbel"/>
                  <a:cs typeface="Corbel"/>
                  <a:sym typeface="Corbel"/>
                </a:rPr>
                <a:t>Leave umpiring to the umpires</a:t>
              </a:r>
              <a:endParaRPr/>
            </a:p>
          </p:txBody>
        </p:sp>
        <p:cxnSp>
          <p:nvCxnSpPr>
            <p:cNvPr id="256" name="Google Shape;256;p13"/>
            <p:cNvCxnSpPr/>
            <p:nvPr/>
          </p:nvCxnSpPr>
          <p:spPr>
            <a:xfrm>
              <a:off x="0" y="3815492"/>
              <a:ext cx="7728267" cy="0"/>
            </a:xfrm>
            <a:prstGeom prst="straightConnector1">
              <a:avLst/>
            </a:prstGeom>
            <a:solidFill>
              <a:srgbClr val="A0C31D"/>
            </a:solidFill>
            <a:ln w="10775" cap="flat" cmpd="sng">
              <a:solidFill>
                <a:srgbClr val="A0C31D"/>
              </a:solidFill>
              <a:prstDash val="solid"/>
              <a:round/>
              <a:headEnd type="none" w="sm" len="sm"/>
              <a:tailEnd type="none" w="sm" len="sm"/>
            </a:ln>
          </p:spPr>
        </p:cxnSp>
        <p:sp>
          <p:nvSpPr>
            <p:cNvPr id="257" name="Google Shape;257;p13"/>
            <p:cNvSpPr/>
            <p:nvPr/>
          </p:nvSpPr>
          <p:spPr>
            <a:xfrm>
              <a:off x="0" y="3815493"/>
              <a:ext cx="7728267" cy="63591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3"/>
            <p:cNvSpPr txBox="1"/>
            <p:nvPr/>
          </p:nvSpPr>
          <p:spPr>
            <a:xfrm>
              <a:off x="0" y="3815493"/>
              <a:ext cx="7728267" cy="635915"/>
            </a:xfrm>
            <a:prstGeom prst="rect">
              <a:avLst/>
            </a:prstGeom>
            <a:noFill/>
            <a:ln>
              <a:noFill/>
            </a:ln>
          </p:spPr>
          <p:txBody>
            <a:bodyPr spcFirstLastPara="1" wrap="square" lIns="80000" tIns="80000" rIns="80000" bIns="80000" anchor="t" anchorCtr="0">
              <a:noAutofit/>
            </a:bodyPr>
            <a:lstStyle/>
            <a:p>
              <a:pPr marL="0" marR="0" lvl="0" indent="0" algn="l" rtl="0">
                <a:lnSpc>
                  <a:spcPct val="90000"/>
                </a:lnSpc>
                <a:spcBef>
                  <a:spcPts val="0"/>
                </a:spcBef>
                <a:spcAft>
                  <a:spcPts val="0"/>
                </a:spcAft>
                <a:buClr>
                  <a:schemeClr val="dk1"/>
                </a:buClr>
                <a:buSzPts val="2100"/>
                <a:buFont typeface="Corbel"/>
                <a:buNone/>
              </a:pPr>
              <a:r>
                <a:rPr lang="en-US" sz="2100">
                  <a:solidFill>
                    <a:schemeClr val="dk1"/>
                  </a:solidFill>
                  <a:latin typeface="Corbel"/>
                  <a:ea typeface="Corbel"/>
                  <a:cs typeface="Corbel"/>
                  <a:sym typeface="Corbel"/>
                </a:rPr>
                <a:t>Leave playing to the players</a:t>
              </a:r>
              <a:endParaRPr/>
            </a:p>
          </p:txBody>
        </p:sp>
        <p:cxnSp>
          <p:nvCxnSpPr>
            <p:cNvPr id="259" name="Google Shape;259;p13"/>
            <p:cNvCxnSpPr/>
            <p:nvPr/>
          </p:nvCxnSpPr>
          <p:spPr>
            <a:xfrm>
              <a:off x="0" y="4451408"/>
              <a:ext cx="7728267" cy="0"/>
            </a:xfrm>
            <a:prstGeom prst="straightConnector1">
              <a:avLst/>
            </a:prstGeom>
            <a:solidFill>
              <a:srgbClr val="8EBA22"/>
            </a:solidFill>
            <a:ln w="10775" cap="flat" cmpd="sng">
              <a:solidFill>
                <a:srgbClr val="8EBA22"/>
              </a:solidFill>
              <a:prstDash val="solid"/>
              <a:round/>
              <a:headEnd type="none" w="sm" len="sm"/>
              <a:tailEnd type="none" w="sm" len="sm"/>
            </a:ln>
          </p:spPr>
        </p:cxnSp>
        <p:sp>
          <p:nvSpPr>
            <p:cNvPr id="260" name="Google Shape;260;p13"/>
            <p:cNvSpPr/>
            <p:nvPr/>
          </p:nvSpPr>
          <p:spPr>
            <a:xfrm>
              <a:off x="0" y="4451408"/>
              <a:ext cx="7728267" cy="63591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3"/>
            <p:cNvSpPr txBox="1"/>
            <p:nvPr/>
          </p:nvSpPr>
          <p:spPr>
            <a:xfrm>
              <a:off x="0" y="4451408"/>
              <a:ext cx="7728267" cy="635915"/>
            </a:xfrm>
            <a:prstGeom prst="rect">
              <a:avLst/>
            </a:prstGeom>
            <a:noFill/>
            <a:ln>
              <a:noFill/>
            </a:ln>
          </p:spPr>
          <p:txBody>
            <a:bodyPr spcFirstLastPara="1" wrap="square" lIns="80000" tIns="80000" rIns="80000" bIns="80000" anchor="t" anchorCtr="0">
              <a:noAutofit/>
            </a:bodyPr>
            <a:lstStyle/>
            <a:p>
              <a:pPr marL="0" marR="0" lvl="0" indent="0" algn="l" rtl="0">
                <a:lnSpc>
                  <a:spcPct val="90000"/>
                </a:lnSpc>
                <a:spcBef>
                  <a:spcPts val="0"/>
                </a:spcBef>
                <a:spcAft>
                  <a:spcPts val="0"/>
                </a:spcAft>
                <a:buClr>
                  <a:schemeClr val="dk1"/>
                </a:buClr>
                <a:buSzPts val="2100"/>
                <a:buFont typeface="Corbel"/>
                <a:buNone/>
              </a:pPr>
              <a:r>
                <a:rPr lang="en-US" sz="2100">
                  <a:solidFill>
                    <a:schemeClr val="dk1"/>
                  </a:solidFill>
                  <a:latin typeface="Corbel"/>
                  <a:ea typeface="Corbel"/>
                  <a:cs typeface="Corbel"/>
                  <a:sym typeface="Corbel"/>
                </a:rPr>
                <a:t>Sit, back, relax and enjoy the game!</a:t>
              </a:r>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65"/>
        <p:cNvGrpSpPr/>
        <p:nvPr/>
      </p:nvGrpSpPr>
      <p:grpSpPr>
        <a:xfrm>
          <a:off x="0" y="0"/>
          <a:ext cx="0" cy="0"/>
          <a:chOff x="0" y="0"/>
          <a:chExt cx="0" cy="0"/>
        </a:xfrm>
      </p:grpSpPr>
      <p:sp>
        <p:nvSpPr>
          <p:cNvPr id="266" name="Google Shape;266;p17"/>
          <p:cNvSpPr/>
          <p:nvPr/>
        </p:nvSpPr>
        <p:spPr>
          <a:xfrm>
            <a:off x="0" y="0"/>
            <a:ext cx="12192000"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267" name="Google Shape;267;p17"/>
          <p:cNvSpPr txBox="1">
            <a:spLocks noGrp="1"/>
          </p:cNvSpPr>
          <p:nvPr>
            <p:ph type="ctrTitle"/>
          </p:nvPr>
        </p:nvSpPr>
        <p:spPr>
          <a:xfrm>
            <a:off x="216975" y="56600"/>
            <a:ext cx="4065900" cy="55278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5900"/>
              <a:buFont typeface="Corbel"/>
              <a:buNone/>
            </a:pPr>
            <a:r>
              <a:rPr lang="en-US">
                <a:solidFill>
                  <a:schemeClr val="lt1"/>
                </a:solidFill>
              </a:rPr>
              <a:t>ALL STARS</a:t>
            </a:r>
            <a:endParaRPr>
              <a:solidFill>
                <a:schemeClr val="lt1"/>
              </a:solidFill>
            </a:endParaRPr>
          </a:p>
          <a:p>
            <a:pPr marL="0" lvl="0" indent="0" algn="l" rtl="0">
              <a:lnSpc>
                <a:spcPct val="90000"/>
              </a:lnSpc>
              <a:spcBef>
                <a:spcPts val="0"/>
              </a:spcBef>
              <a:spcAft>
                <a:spcPts val="0"/>
              </a:spcAft>
              <a:buClr>
                <a:schemeClr val="lt1"/>
              </a:buClr>
              <a:buSzPts val="5900"/>
              <a:buFont typeface="Corbel"/>
              <a:buNone/>
            </a:pPr>
            <a:endParaRPr>
              <a:solidFill>
                <a:schemeClr val="lt1"/>
              </a:solidFill>
            </a:endParaRPr>
          </a:p>
          <a:p>
            <a:pPr marL="457200" lvl="0" indent="-463550" algn="l" rtl="0">
              <a:lnSpc>
                <a:spcPct val="90000"/>
              </a:lnSpc>
              <a:spcBef>
                <a:spcPts val="0"/>
              </a:spcBef>
              <a:spcAft>
                <a:spcPts val="0"/>
              </a:spcAft>
              <a:buClr>
                <a:schemeClr val="lt1"/>
              </a:buClr>
              <a:buSzPts val="3700"/>
              <a:buChar char="-"/>
            </a:pPr>
            <a:r>
              <a:rPr lang="en-US" sz="3700">
                <a:solidFill>
                  <a:schemeClr val="lt1"/>
                </a:solidFill>
              </a:rPr>
              <a:t>Post season June- July (Aug)</a:t>
            </a:r>
            <a:endParaRPr sz="3700">
              <a:solidFill>
                <a:schemeClr val="lt1"/>
              </a:solidFill>
            </a:endParaRPr>
          </a:p>
          <a:p>
            <a:pPr marL="457200" lvl="0" indent="-463550" algn="l" rtl="0">
              <a:lnSpc>
                <a:spcPct val="90000"/>
              </a:lnSpc>
              <a:spcBef>
                <a:spcPts val="0"/>
              </a:spcBef>
              <a:spcAft>
                <a:spcPts val="0"/>
              </a:spcAft>
              <a:buClr>
                <a:schemeClr val="lt1"/>
              </a:buClr>
              <a:buSzPts val="3700"/>
              <a:buChar char="-"/>
            </a:pPr>
            <a:r>
              <a:rPr lang="en-US" sz="3700">
                <a:solidFill>
                  <a:schemeClr val="lt1"/>
                </a:solidFill>
              </a:rPr>
              <a:t>Competitive</a:t>
            </a:r>
            <a:endParaRPr sz="3700">
              <a:solidFill>
                <a:schemeClr val="lt1"/>
              </a:solidFill>
            </a:endParaRPr>
          </a:p>
          <a:p>
            <a:pPr marL="457200" lvl="0" indent="-463550" algn="l" rtl="0">
              <a:lnSpc>
                <a:spcPct val="90000"/>
              </a:lnSpc>
              <a:spcBef>
                <a:spcPts val="0"/>
              </a:spcBef>
              <a:spcAft>
                <a:spcPts val="0"/>
              </a:spcAft>
              <a:buClr>
                <a:schemeClr val="lt1"/>
              </a:buClr>
              <a:buSzPts val="3700"/>
              <a:buChar char="-"/>
            </a:pPr>
            <a:r>
              <a:rPr lang="en-US" sz="3700">
                <a:solidFill>
                  <a:schemeClr val="lt1"/>
                </a:solidFill>
              </a:rPr>
              <a:t>FUN!!!</a:t>
            </a:r>
            <a:endParaRPr sz="3700">
              <a:solidFill>
                <a:schemeClr val="lt1"/>
              </a:solidFill>
            </a:endParaRPr>
          </a:p>
        </p:txBody>
      </p:sp>
      <p:pic>
        <p:nvPicPr>
          <p:cNvPr id="268" name="Google Shape;268;p17"/>
          <p:cNvPicPr preferRelativeResize="0"/>
          <p:nvPr/>
        </p:nvPicPr>
        <p:blipFill rotWithShape="1">
          <a:blip r:embed="rId3">
            <a:alphaModFix/>
          </a:blip>
          <a:srcRect t="14170"/>
          <a:stretch/>
        </p:blipFill>
        <p:spPr>
          <a:xfrm>
            <a:off x="5079800" y="485813"/>
            <a:ext cx="5768499" cy="58863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267"/>
                                        </p:tgtEl>
                                        <p:attrNameLst>
                                          <p:attrName>style.visibility</p:attrName>
                                        </p:attrNameLst>
                                      </p:cBhvr>
                                      <p:to>
                                        <p:strVal val="visible"/>
                                      </p:to>
                                    </p:set>
                                    <p:animEffect transition="in" filter="fade">
                                      <p:cBhvr>
                                        <p:cTn id="7" dur="400"/>
                                        <p:tgtEl>
                                          <p:spTgt spid="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72"/>
        <p:cNvGrpSpPr/>
        <p:nvPr/>
      </p:nvGrpSpPr>
      <p:grpSpPr>
        <a:xfrm>
          <a:off x="0" y="0"/>
          <a:ext cx="0" cy="0"/>
          <a:chOff x="0" y="0"/>
          <a:chExt cx="0" cy="0"/>
        </a:xfrm>
      </p:grpSpPr>
      <p:sp>
        <p:nvSpPr>
          <p:cNvPr id="273" name="Google Shape;273;g21b45d3ca7f_0_8"/>
          <p:cNvSpPr/>
          <p:nvPr/>
        </p:nvSpPr>
        <p:spPr>
          <a:xfrm>
            <a:off x="0" y="0"/>
            <a:ext cx="12192000" cy="6858000"/>
          </a:xfrm>
          <a:prstGeom prst="rect">
            <a:avLst/>
          </a:prstGeom>
          <a:noFill/>
          <a:ln>
            <a:noFill/>
          </a:ln>
        </p:spPr>
        <p:txBody>
          <a:bodyPr spcFirstLastPara="1" wrap="square" lIns="91425" tIns="45700" rIns="91425" bIns="45700" anchor="ctr" anchorCtr="0">
            <a:noAutofit/>
          </a:bodyPr>
          <a:lstStyle/>
          <a:p>
            <a:pPr marL="457200" marR="0" lvl="0" indent="-342900" algn="l" rtl="0">
              <a:spcBef>
                <a:spcPts val="0"/>
              </a:spcBef>
              <a:spcAft>
                <a:spcPts val="0"/>
              </a:spcAft>
              <a:buClr>
                <a:schemeClr val="lt1"/>
              </a:buClr>
              <a:buSzPts val="1800"/>
              <a:buFont typeface="Corbel"/>
              <a:buChar char="●"/>
            </a:pPr>
            <a:endParaRPr sz="1800">
              <a:solidFill>
                <a:schemeClr val="lt1"/>
              </a:solidFill>
              <a:latin typeface="Corbel"/>
              <a:ea typeface="Corbel"/>
              <a:cs typeface="Corbel"/>
              <a:sym typeface="Corbel"/>
            </a:endParaRPr>
          </a:p>
          <a:p>
            <a:pPr marL="457200" marR="0" lvl="0" indent="0" algn="l" rtl="0">
              <a:spcBef>
                <a:spcPts val="0"/>
              </a:spcBef>
              <a:spcAft>
                <a:spcPts val="0"/>
              </a:spcAft>
              <a:buNone/>
            </a:pPr>
            <a:endParaRPr sz="1800">
              <a:solidFill>
                <a:schemeClr val="lt1"/>
              </a:solidFill>
              <a:latin typeface="Corbel"/>
              <a:ea typeface="Corbel"/>
              <a:cs typeface="Corbel"/>
              <a:sym typeface="Corbel"/>
            </a:endParaRPr>
          </a:p>
          <a:p>
            <a:pPr marL="457200" marR="0" lvl="0" indent="-342900" algn="l" rtl="0">
              <a:spcBef>
                <a:spcPts val="0"/>
              </a:spcBef>
              <a:spcAft>
                <a:spcPts val="0"/>
              </a:spcAft>
              <a:buClr>
                <a:schemeClr val="lt1"/>
              </a:buClr>
              <a:buSzPts val="1800"/>
              <a:buFont typeface="Corbel"/>
              <a:buChar char="●"/>
            </a:pPr>
            <a:r>
              <a:rPr lang="en-US" sz="1800">
                <a:solidFill>
                  <a:schemeClr val="lt1"/>
                </a:solidFill>
                <a:latin typeface="Corbel"/>
                <a:ea typeface="Corbel"/>
                <a:cs typeface="Corbel"/>
                <a:sym typeface="Corbel"/>
              </a:rPr>
              <a:t>BSLL hosting Majors State All Star Tournament</a:t>
            </a:r>
            <a:endParaRPr sz="1800">
              <a:solidFill>
                <a:schemeClr val="lt1"/>
              </a:solidFill>
              <a:latin typeface="Corbel"/>
              <a:ea typeface="Corbel"/>
              <a:cs typeface="Corbel"/>
              <a:sym typeface="Corbel"/>
            </a:endParaRPr>
          </a:p>
          <a:p>
            <a:pPr marL="457200" marR="0" lvl="0" indent="-342900" algn="l" rtl="0">
              <a:spcBef>
                <a:spcPts val="0"/>
              </a:spcBef>
              <a:spcAft>
                <a:spcPts val="0"/>
              </a:spcAft>
              <a:buClr>
                <a:schemeClr val="lt1"/>
              </a:buClr>
              <a:buSzPts val="1800"/>
              <a:buFont typeface="Corbel"/>
              <a:buChar char="●"/>
            </a:pPr>
            <a:r>
              <a:rPr lang="en-US" sz="1800">
                <a:solidFill>
                  <a:schemeClr val="lt1"/>
                </a:solidFill>
                <a:latin typeface="Corbel"/>
                <a:ea typeface="Corbel"/>
                <a:cs typeface="Corbel"/>
                <a:sym typeface="Corbel"/>
              </a:rPr>
              <a:t>July 5- 10 at Erv Lind Stadium</a:t>
            </a:r>
            <a:endParaRPr sz="1800">
              <a:solidFill>
                <a:schemeClr val="lt1"/>
              </a:solidFill>
              <a:latin typeface="Corbel"/>
              <a:ea typeface="Corbel"/>
              <a:cs typeface="Corbel"/>
              <a:sym typeface="Corbel"/>
            </a:endParaRPr>
          </a:p>
          <a:p>
            <a:pPr marL="457200" marR="0" lvl="0" indent="-342900" algn="l" rtl="0">
              <a:spcBef>
                <a:spcPts val="0"/>
              </a:spcBef>
              <a:spcAft>
                <a:spcPts val="0"/>
              </a:spcAft>
              <a:buClr>
                <a:schemeClr val="lt1"/>
              </a:buClr>
              <a:buSzPts val="1800"/>
              <a:buFont typeface="Corbel"/>
              <a:buChar char="●"/>
            </a:pPr>
            <a:r>
              <a:rPr lang="en-US" sz="1800">
                <a:solidFill>
                  <a:schemeClr val="lt1"/>
                </a:solidFill>
                <a:latin typeface="Corbel"/>
                <a:ea typeface="Corbel"/>
                <a:cs typeface="Corbel"/>
                <a:sym typeface="Corbel"/>
              </a:rPr>
              <a:t>Volunteers needed</a:t>
            </a:r>
            <a:endParaRPr sz="1800">
              <a:solidFill>
                <a:schemeClr val="lt1"/>
              </a:solidFill>
              <a:latin typeface="Corbel"/>
              <a:ea typeface="Corbel"/>
              <a:cs typeface="Corbel"/>
              <a:sym typeface="Corbel"/>
            </a:endParaRPr>
          </a:p>
          <a:p>
            <a:pPr marL="914400" marR="0" lvl="1" indent="-342900" algn="l" rtl="0">
              <a:spcBef>
                <a:spcPts val="0"/>
              </a:spcBef>
              <a:spcAft>
                <a:spcPts val="0"/>
              </a:spcAft>
              <a:buClr>
                <a:schemeClr val="lt1"/>
              </a:buClr>
              <a:buSzPts val="1800"/>
              <a:buFont typeface="Corbel"/>
              <a:buChar char="○"/>
            </a:pPr>
            <a:r>
              <a:rPr lang="en-US" sz="1800">
                <a:solidFill>
                  <a:schemeClr val="lt1"/>
                </a:solidFill>
                <a:latin typeface="Corbel"/>
                <a:ea typeface="Corbel"/>
                <a:cs typeface="Corbel"/>
                <a:sym typeface="Corbel"/>
              </a:rPr>
              <a:t>Field Maintenance</a:t>
            </a:r>
            <a:endParaRPr sz="1800">
              <a:solidFill>
                <a:schemeClr val="lt1"/>
              </a:solidFill>
              <a:latin typeface="Corbel"/>
              <a:ea typeface="Corbel"/>
              <a:cs typeface="Corbel"/>
              <a:sym typeface="Corbel"/>
            </a:endParaRPr>
          </a:p>
          <a:p>
            <a:pPr marL="914400" marR="0" lvl="1" indent="-342900" algn="l" rtl="0">
              <a:spcBef>
                <a:spcPts val="0"/>
              </a:spcBef>
              <a:spcAft>
                <a:spcPts val="0"/>
              </a:spcAft>
              <a:buClr>
                <a:schemeClr val="lt1"/>
              </a:buClr>
              <a:buSzPts val="1800"/>
              <a:buFont typeface="Corbel"/>
              <a:buChar char="○"/>
            </a:pPr>
            <a:r>
              <a:rPr lang="en-US" sz="1800">
                <a:solidFill>
                  <a:schemeClr val="lt1"/>
                </a:solidFill>
                <a:latin typeface="Corbel"/>
                <a:ea typeface="Corbel"/>
                <a:cs typeface="Corbel"/>
                <a:sym typeface="Corbel"/>
              </a:rPr>
              <a:t>Concessions- </a:t>
            </a:r>
            <a:endParaRPr sz="1800">
              <a:solidFill>
                <a:schemeClr val="lt1"/>
              </a:solidFill>
              <a:latin typeface="Corbel"/>
              <a:ea typeface="Corbel"/>
              <a:cs typeface="Corbel"/>
              <a:sym typeface="Corbel"/>
            </a:endParaRPr>
          </a:p>
          <a:p>
            <a:pPr marL="1371600" marR="0" lvl="2" indent="-342900" algn="l" rtl="0">
              <a:spcBef>
                <a:spcPts val="0"/>
              </a:spcBef>
              <a:spcAft>
                <a:spcPts val="0"/>
              </a:spcAft>
              <a:buClr>
                <a:schemeClr val="lt1"/>
              </a:buClr>
              <a:buSzPts val="1800"/>
              <a:buFont typeface="Corbel"/>
              <a:buChar char="■"/>
            </a:pPr>
            <a:r>
              <a:rPr lang="en-US" sz="1800">
                <a:solidFill>
                  <a:schemeClr val="lt1"/>
                </a:solidFill>
                <a:latin typeface="Corbel"/>
                <a:ea typeface="Corbel"/>
                <a:cs typeface="Corbel"/>
                <a:sym typeface="Corbel"/>
              </a:rPr>
              <a:t>Teams or groups who want to work can take home proceeds</a:t>
            </a:r>
            <a:endParaRPr sz="1800">
              <a:solidFill>
                <a:schemeClr val="lt1"/>
              </a:solidFill>
              <a:latin typeface="Corbel"/>
              <a:ea typeface="Corbel"/>
              <a:cs typeface="Corbel"/>
              <a:sym typeface="Corbel"/>
            </a:endParaRPr>
          </a:p>
          <a:p>
            <a:pPr marL="914400" marR="0" lvl="1" indent="-342900" algn="l" rtl="0">
              <a:spcBef>
                <a:spcPts val="0"/>
              </a:spcBef>
              <a:spcAft>
                <a:spcPts val="0"/>
              </a:spcAft>
              <a:buClr>
                <a:schemeClr val="lt1"/>
              </a:buClr>
              <a:buSzPts val="1800"/>
              <a:buFont typeface="Corbel"/>
              <a:buChar char="○"/>
            </a:pPr>
            <a:r>
              <a:rPr lang="en-US" sz="1800">
                <a:solidFill>
                  <a:schemeClr val="lt1"/>
                </a:solidFill>
                <a:latin typeface="Corbel"/>
                <a:ea typeface="Corbel"/>
                <a:cs typeface="Corbel"/>
                <a:sym typeface="Corbel"/>
              </a:rPr>
              <a:t>Announcers </a:t>
            </a:r>
            <a:endParaRPr sz="1800">
              <a:solidFill>
                <a:schemeClr val="lt1"/>
              </a:solidFill>
              <a:latin typeface="Corbel"/>
              <a:ea typeface="Corbel"/>
              <a:cs typeface="Corbel"/>
              <a:sym typeface="Corbel"/>
            </a:endParaRPr>
          </a:p>
          <a:p>
            <a:pPr marL="914400" marR="0" lvl="1" indent="-342900" algn="l" rtl="0">
              <a:spcBef>
                <a:spcPts val="0"/>
              </a:spcBef>
              <a:spcAft>
                <a:spcPts val="0"/>
              </a:spcAft>
              <a:buClr>
                <a:schemeClr val="lt1"/>
              </a:buClr>
              <a:buSzPts val="1800"/>
              <a:buFont typeface="Corbel"/>
              <a:buChar char="○"/>
            </a:pPr>
            <a:r>
              <a:rPr lang="en-US" sz="1800">
                <a:solidFill>
                  <a:schemeClr val="lt1"/>
                </a:solidFill>
                <a:latin typeface="Corbel"/>
                <a:ea typeface="Corbel"/>
                <a:cs typeface="Corbel"/>
                <a:sym typeface="Corbel"/>
              </a:rPr>
              <a:t>Scoreboard</a:t>
            </a:r>
            <a:endParaRPr sz="1800">
              <a:solidFill>
                <a:schemeClr val="lt1"/>
              </a:solidFill>
              <a:latin typeface="Corbel"/>
              <a:ea typeface="Corbel"/>
              <a:cs typeface="Corbel"/>
              <a:sym typeface="Corbel"/>
            </a:endParaRPr>
          </a:p>
          <a:p>
            <a:pPr marL="0" marR="0" lvl="0" indent="0" algn="l" rtl="0">
              <a:spcBef>
                <a:spcPts val="0"/>
              </a:spcBef>
              <a:spcAft>
                <a:spcPts val="0"/>
              </a:spcAft>
              <a:buNone/>
            </a:pPr>
            <a:endParaRPr sz="1800">
              <a:solidFill>
                <a:schemeClr val="lt1"/>
              </a:solidFill>
              <a:latin typeface="Corbel"/>
              <a:ea typeface="Corbel"/>
              <a:cs typeface="Corbel"/>
              <a:sym typeface="Corbel"/>
            </a:endParaRPr>
          </a:p>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74" name="Google Shape;274;g21b45d3ca7f_0_8"/>
          <p:cNvSpPr txBox="1">
            <a:spLocks noGrp="1"/>
          </p:cNvSpPr>
          <p:nvPr>
            <p:ph type="ctrTitle"/>
          </p:nvPr>
        </p:nvSpPr>
        <p:spPr>
          <a:xfrm>
            <a:off x="0" y="754675"/>
            <a:ext cx="9197400" cy="14529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lt1"/>
              </a:buClr>
              <a:buSzPct val="100000"/>
              <a:buFont typeface="Corbel"/>
              <a:buNone/>
            </a:pPr>
            <a:r>
              <a:rPr lang="en-US">
                <a:solidFill>
                  <a:schemeClr val="lt1"/>
                </a:solidFill>
              </a:rPr>
              <a:t>Major State All Star Tournament</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274"/>
                                        </p:tgtEl>
                                        <p:attrNameLst>
                                          <p:attrName>style.visibility</p:attrName>
                                        </p:attrNameLst>
                                      </p:cBhvr>
                                      <p:to>
                                        <p:strVal val="visible"/>
                                      </p:to>
                                    </p:set>
                                    <p:animEffect transition="in" filter="fade">
                                      <p:cBhvr>
                                        <p:cTn id="7" dur="400"/>
                                        <p:tgtEl>
                                          <p:spTgt spid="2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19"/>
          <p:cNvSpPr txBox="1">
            <a:spLocks noGrp="1"/>
          </p:cNvSpPr>
          <p:nvPr>
            <p:ph type="title"/>
          </p:nvPr>
        </p:nvSpPr>
        <p:spPr>
          <a:xfrm>
            <a:off x="252919" y="1123837"/>
            <a:ext cx="2947482" cy="460118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3600"/>
              <a:buFont typeface="Corbel"/>
              <a:buNone/>
            </a:pPr>
            <a:r>
              <a:rPr lang="en-US"/>
              <a:t>Board Members Needed</a:t>
            </a:r>
            <a:endParaRPr/>
          </a:p>
        </p:txBody>
      </p:sp>
      <p:sp>
        <p:nvSpPr>
          <p:cNvPr id="280" name="Google Shape;280;p19"/>
          <p:cNvSpPr txBox="1">
            <a:spLocks noGrp="1"/>
          </p:cNvSpPr>
          <p:nvPr>
            <p:ph type="body" idx="1"/>
          </p:nvPr>
        </p:nvSpPr>
        <p:spPr>
          <a:xfrm>
            <a:off x="3869268" y="864108"/>
            <a:ext cx="7315200" cy="5120640"/>
          </a:xfrm>
          <a:prstGeom prst="rect">
            <a:avLst/>
          </a:prstGeom>
          <a:noFill/>
          <a:ln>
            <a:noFill/>
          </a:ln>
        </p:spPr>
        <p:txBody>
          <a:bodyPr spcFirstLastPara="1" wrap="square" lIns="91425" tIns="45700" rIns="91425" bIns="45700" anchor="ctr" anchorCtr="0">
            <a:normAutofit/>
          </a:bodyPr>
          <a:lstStyle/>
          <a:p>
            <a:pPr marL="182880" lvl="0" indent="-182880" algn="l" rtl="0">
              <a:lnSpc>
                <a:spcPct val="90000"/>
              </a:lnSpc>
              <a:spcBef>
                <a:spcPts val="0"/>
              </a:spcBef>
              <a:spcAft>
                <a:spcPts val="0"/>
              </a:spcAft>
              <a:buSzPts val="2000"/>
              <a:buChar char="●"/>
            </a:pPr>
            <a:r>
              <a:rPr lang="en-US" b="1"/>
              <a:t>President- </a:t>
            </a:r>
            <a:r>
              <a:rPr lang="en-US"/>
              <a:t>Manage the league- Shadow now, take over in 2024</a:t>
            </a:r>
            <a:endParaRPr/>
          </a:p>
          <a:p>
            <a:pPr marL="182880" lvl="0" indent="0" algn="l" rtl="0">
              <a:lnSpc>
                <a:spcPct val="90000"/>
              </a:lnSpc>
              <a:spcBef>
                <a:spcPts val="0"/>
              </a:spcBef>
              <a:spcAft>
                <a:spcPts val="0"/>
              </a:spcAft>
              <a:buNone/>
            </a:pPr>
            <a:endParaRPr/>
          </a:p>
          <a:p>
            <a:pPr marL="182880" lvl="0" indent="-182880" algn="l" rtl="0">
              <a:lnSpc>
                <a:spcPct val="90000"/>
              </a:lnSpc>
              <a:spcBef>
                <a:spcPts val="0"/>
              </a:spcBef>
              <a:spcAft>
                <a:spcPts val="0"/>
              </a:spcAft>
              <a:buSzPts val="2000"/>
              <a:buChar char="●"/>
            </a:pPr>
            <a:r>
              <a:rPr lang="en-US" b="1"/>
              <a:t>VP of Softball </a:t>
            </a:r>
            <a:r>
              <a:rPr lang="en-US"/>
              <a:t>– assisting President, clinics,coaches and potentially taking over President. </a:t>
            </a:r>
            <a:endParaRPr/>
          </a:p>
          <a:p>
            <a:pPr marL="182880" lvl="0" indent="-182880" algn="l" rtl="0">
              <a:lnSpc>
                <a:spcPct val="90000"/>
              </a:lnSpc>
              <a:spcBef>
                <a:spcPts val="1200"/>
              </a:spcBef>
              <a:spcAft>
                <a:spcPts val="0"/>
              </a:spcAft>
              <a:buSzPts val="2000"/>
              <a:buChar char="●"/>
            </a:pPr>
            <a:r>
              <a:rPr lang="en-US" b="1"/>
              <a:t>Scheduler</a:t>
            </a:r>
            <a:r>
              <a:rPr lang="en-US"/>
              <a:t>- game and practice scheduler.</a:t>
            </a:r>
            <a:endParaRPr/>
          </a:p>
          <a:p>
            <a:pPr marL="182880" lvl="0" indent="-182880" algn="l" rtl="0">
              <a:lnSpc>
                <a:spcPct val="90000"/>
              </a:lnSpc>
              <a:spcBef>
                <a:spcPts val="1200"/>
              </a:spcBef>
              <a:spcAft>
                <a:spcPts val="0"/>
              </a:spcAft>
              <a:buSzPts val="2000"/>
              <a:buChar char="●"/>
            </a:pPr>
            <a:r>
              <a:rPr lang="en-US" b="1"/>
              <a:t>Player Agent/Registrar</a:t>
            </a:r>
            <a:r>
              <a:rPr lang="en-US"/>
              <a:t>– assist with registration and skill evals, drafting teams, pool players, and All-Star paperwork (2nd person)</a:t>
            </a:r>
            <a:endParaRPr/>
          </a:p>
          <a:p>
            <a:pPr marL="182880" lvl="0" indent="-182880" algn="l" rtl="0">
              <a:lnSpc>
                <a:spcPct val="90000"/>
              </a:lnSpc>
              <a:spcBef>
                <a:spcPts val="1200"/>
              </a:spcBef>
              <a:spcAft>
                <a:spcPts val="0"/>
              </a:spcAft>
              <a:buSzPts val="2000"/>
              <a:buChar char="●"/>
            </a:pPr>
            <a:r>
              <a:rPr lang="en-US" b="1"/>
              <a:t>Social Media Manager - </a:t>
            </a:r>
            <a:r>
              <a:rPr lang="en-US"/>
              <a:t>manages instagram and facebook</a:t>
            </a:r>
            <a:endParaRPr/>
          </a:p>
          <a:p>
            <a:pPr marL="182880" lvl="0" indent="-170180" algn="l" rtl="0">
              <a:lnSpc>
                <a:spcPct val="90000"/>
              </a:lnSpc>
              <a:spcBef>
                <a:spcPts val="1200"/>
              </a:spcBef>
              <a:spcAft>
                <a:spcPts val="0"/>
              </a:spcAft>
              <a:buSzPts val="1800"/>
              <a:buChar char="●"/>
            </a:pPr>
            <a:r>
              <a:rPr lang="en-US" b="1"/>
              <a:t>Uniform/Swag Coordinator - </a:t>
            </a:r>
            <a:r>
              <a:rPr lang="en-US"/>
              <a:t>Future (2024)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14"/>
          <p:cNvSpPr txBox="1">
            <a:spLocks noGrp="1"/>
          </p:cNvSpPr>
          <p:nvPr>
            <p:ph type="title"/>
          </p:nvPr>
        </p:nvSpPr>
        <p:spPr>
          <a:xfrm>
            <a:off x="256032" y="1143000"/>
            <a:ext cx="2834640" cy="237744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FFFFFF"/>
              </a:buClr>
              <a:buSzPts val="5200"/>
              <a:buFont typeface="Corbel"/>
              <a:buNone/>
            </a:pPr>
            <a:r>
              <a:rPr lang="en-US" sz="5200" b="1"/>
              <a:t>Sponsors</a:t>
            </a:r>
            <a:endParaRPr/>
          </a:p>
        </p:txBody>
      </p:sp>
      <p:pic>
        <p:nvPicPr>
          <p:cNvPr id="286" name="Google Shape;286;p14"/>
          <p:cNvPicPr preferRelativeResize="0"/>
          <p:nvPr/>
        </p:nvPicPr>
        <p:blipFill rotWithShape="1">
          <a:blip r:embed="rId3">
            <a:alphaModFix/>
          </a:blip>
          <a:srcRect/>
          <a:stretch/>
        </p:blipFill>
        <p:spPr>
          <a:xfrm rot="-562252">
            <a:off x="3508300" y="414232"/>
            <a:ext cx="2639011" cy="1759340"/>
          </a:xfrm>
          <a:prstGeom prst="rect">
            <a:avLst/>
          </a:prstGeom>
          <a:noFill/>
          <a:ln>
            <a:noFill/>
          </a:ln>
        </p:spPr>
      </p:pic>
      <p:pic>
        <p:nvPicPr>
          <p:cNvPr id="287" name="Google Shape;287;p14"/>
          <p:cNvPicPr preferRelativeResize="0"/>
          <p:nvPr/>
        </p:nvPicPr>
        <p:blipFill rotWithShape="1">
          <a:blip r:embed="rId4">
            <a:alphaModFix/>
          </a:blip>
          <a:srcRect l="17624" r="16390"/>
          <a:stretch/>
        </p:blipFill>
        <p:spPr>
          <a:xfrm>
            <a:off x="3709050" y="4291650"/>
            <a:ext cx="1879400" cy="1898675"/>
          </a:xfrm>
          <a:prstGeom prst="rect">
            <a:avLst/>
          </a:prstGeom>
          <a:noFill/>
          <a:ln>
            <a:noFill/>
          </a:ln>
        </p:spPr>
      </p:pic>
      <p:pic>
        <p:nvPicPr>
          <p:cNvPr id="288" name="Google Shape;288;p14"/>
          <p:cNvPicPr preferRelativeResize="0"/>
          <p:nvPr/>
        </p:nvPicPr>
        <p:blipFill>
          <a:blip r:embed="rId5">
            <a:alphaModFix/>
          </a:blip>
          <a:stretch>
            <a:fillRect/>
          </a:stretch>
        </p:blipFill>
        <p:spPr>
          <a:xfrm>
            <a:off x="8862705" y="4369714"/>
            <a:ext cx="2574594" cy="1989450"/>
          </a:xfrm>
          <a:prstGeom prst="rect">
            <a:avLst/>
          </a:prstGeom>
          <a:noFill/>
          <a:ln>
            <a:noFill/>
          </a:ln>
        </p:spPr>
      </p:pic>
      <p:pic>
        <p:nvPicPr>
          <p:cNvPr id="289" name="Google Shape;289;p14"/>
          <p:cNvPicPr preferRelativeResize="0"/>
          <p:nvPr/>
        </p:nvPicPr>
        <p:blipFill>
          <a:blip r:embed="rId6">
            <a:alphaModFix/>
          </a:blip>
          <a:stretch>
            <a:fillRect/>
          </a:stretch>
        </p:blipFill>
        <p:spPr>
          <a:xfrm>
            <a:off x="5961249" y="2143825"/>
            <a:ext cx="3131975" cy="2087975"/>
          </a:xfrm>
          <a:prstGeom prst="rect">
            <a:avLst/>
          </a:prstGeom>
          <a:noFill/>
          <a:ln>
            <a:noFill/>
          </a:ln>
        </p:spPr>
      </p:pic>
      <p:pic>
        <p:nvPicPr>
          <p:cNvPr id="290" name="Google Shape;290;p14"/>
          <p:cNvPicPr preferRelativeResize="0"/>
          <p:nvPr/>
        </p:nvPicPr>
        <p:blipFill>
          <a:blip r:embed="rId7">
            <a:alphaModFix/>
          </a:blip>
          <a:stretch>
            <a:fillRect/>
          </a:stretch>
        </p:blipFill>
        <p:spPr>
          <a:xfrm>
            <a:off x="9093226" y="522750"/>
            <a:ext cx="2048123" cy="19894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4"/>
        <p:cNvGrpSpPr/>
        <p:nvPr/>
      </p:nvGrpSpPr>
      <p:grpSpPr>
        <a:xfrm>
          <a:off x="0" y="0"/>
          <a:ext cx="0" cy="0"/>
          <a:chOff x="0" y="0"/>
          <a:chExt cx="0" cy="0"/>
        </a:xfrm>
      </p:grpSpPr>
      <p:sp>
        <p:nvSpPr>
          <p:cNvPr id="295" name="Google Shape;295;p15"/>
          <p:cNvSpPr/>
          <p:nvPr/>
        </p:nvSpPr>
        <p:spPr>
          <a:xfrm>
            <a:off x="0" y="761999"/>
            <a:ext cx="9141619" cy="5334001"/>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15"/>
          <p:cNvSpPr/>
          <p:nvPr/>
        </p:nvSpPr>
        <p:spPr>
          <a:xfrm>
            <a:off x="9270263" y="761999"/>
            <a:ext cx="2925318" cy="5334001"/>
          </a:xfrm>
          <a:prstGeom prst="rect">
            <a:avLst/>
          </a:prstGeom>
          <a:solidFill>
            <a:srgbClr val="C8C8C8">
              <a:alpha val="49803"/>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5"/>
          <p:cNvSpPr/>
          <p:nvPr/>
        </p:nvSpPr>
        <p:spPr>
          <a:xfrm>
            <a:off x="0" y="0"/>
            <a:ext cx="12191999"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298" name="Google Shape;298;p15"/>
          <p:cNvSpPr/>
          <p:nvPr/>
        </p:nvSpPr>
        <p:spPr>
          <a:xfrm>
            <a:off x="1" y="761999"/>
            <a:ext cx="4642228" cy="5334001"/>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5"/>
          <p:cNvSpPr txBox="1">
            <a:spLocks noGrp="1"/>
          </p:cNvSpPr>
          <p:nvPr>
            <p:ph type="title"/>
          </p:nvPr>
        </p:nvSpPr>
        <p:spPr>
          <a:xfrm>
            <a:off x="1069849" y="1298448"/>
            <a:ext cx="3258688" cy="245143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FFFFFF"/>
              </a:buClr>
              <a:buSzPts val="5000"/>
              <a:buFont typeface="Corbel"/>
              <a:buNone/>
            </a:pPr>
            <a:r>
              <a:rPr lang="en-US" sz="5000"/>
              <a:t>Facebook &amp; Instagram</a:t>
            </a:r>
            <a:endParaRPr/>
          </a:p>
        </p:txBody>
      </p:sp>
      <p:pic>
        <p:nvPicPr>
          <p:cNvPr id="300" name="Google Shape;300;p15"/>
          <p:cNvPicPr preferRelativeResize="0"/>
          <p:nvPr/>
        </p:nvPicPr>
        <p:blipFill rotWithShape="1">
          <a:blip r:embed="rId3">
            <a:alphaModFix/>
          </a:blip>
          <a:srcRect/>
          <a:stretch/>
        </p:blipFill>
        <p:spPr>
          <a:xfrm>
            <a:off x="5028645" y="1182667"/>
            <a:ext cx="2968817" cy="4483521"/>
          </a:xfrm>
          <a:prstGeom prst="rect">
            <a:avLst/>
          </a:prstGeom>
          <a:noFill/>
          <a:ln>
            <a:noFill/>
          </a:ln>
        </p:spPr>
      </p:pic>
      <p:pic>
        <p:nvPicPr>
          <p:cNvPr id="302" name="Google Shape;302;p15"/>
          <p:cNvPicPr preferRelativeResize="0"/>
          <p:nvPr/>
        </p:nvPicPr>
        <p:blipFill rotWithShape="1">
          <a:blip r:embed="rId4">
            <a:alphaModFix/>
          </a:blip>
          <a:srcRect/>
          <a:stretch/>
        </p:blipFill>
        <p:spPr>
          <a:xfrm>
            <a:off x="8959493" y="1296351"/>
            <a:ext cx="2957118" cy="708618"/>
          </a:xfrm>
          <a:prstGeom prst="rect">
            <a:avLst/>
          </a:prstGeom>
          <a:noFill/>
          <a:ln>
            <a:noFill/>
          </a:ln>
        </p:spPr>
      </p:pic>
      <p:pic>
        <p:nvPicPr>
          <p:cNvPr id="303" name="Google Shape;303;p15"/>
          <p:cNvPicPr preferRelativeResize="0"/>
          <p:nvPr/>
        </p:nvPicPr>
        <p:blipFill rotWithShape="1">
          <a:blip r:embed="rId5">
            <a:alphaModFix/>
          </a:blip>
          <a:srcRect/>
          <a:stretch/>
        </p:blipFill>
        <p:spPr>
          <a:xfrm>
            <a:off x="9002355" y="2203988"/>
            <a:ext cx="2085975" cy="1762125"/>
          </a:xfrm>
          <a:prstGeom prst="rect">
            <a:avLst/>
          </a:prstGeom>
          <a:noFill/>
          <a:ln>
            <a:noFill/>
          </a:ln>
        </p:spPr>
      </p:pic>
      <p:pic>
        <p:nvPicPr>
          <p:cNvPr id="304" name="Google Shape;304;p15"/>
          <p:cNvPicPr preferRelativeResize="0"/>
          <p:nvPr/>
        </p:nvPicPr>
        <p:blipFill rotWithShape="1">
          <a:blip r:embed="rId6">
            <a:alphaModFix/>
          </a:blip>
          <a:srcRect/>
          <a:stretch/>
        </p:blipFill>
        <p:spPr>
          <a:xfrm>
            <a:off x="9002355" y="3966113"/>
            <a:ext cx="2085975" cy="400050"/>
          </a:xfrm>
          <a:prstGeom prst="rect">
            <a:avLst/>
          </a:prstGeom>
          <a:noFill/>
          <a:ln>
            <a:noFill/>
          </a:ln>
        </p:spPr>
      </p:pic>
      <p:pic>
        <p:nvPicPr>
          <p:cNvPr id="305" name="Google Shape;305;p15"/>
          <p:cNvPicPr preferRelativeResize="0"/>
          <p:nvPr/>
        </p:nvPicPr>
        <p:blipFill rotWithShape="1">
          <a:blip r:embed="rId7">
            <a:alphaModFix/>
          </a:blip>
          <a:srcRect/>
          <a:stretch/>
        </p:blipFill>
        <p:spPr>
          <a:xfrm>
            <a:off x="9826290" y="4735781"/>
            <a:ext cx="590550" cy="590550"/>
          </a:xfrm>
          <a:prstGeom prst="rect">
            <a:avLst/>
          </a:prstGeom>
          <a:noFill/>
          <a:ln>
            <a:noFill/>
          </a:ln>
        </p:spPr>
      </p:pic>
      <p:sp>
        <p:nvSpPr>
          <p:cNvPr id="3" name="TextBox 2">
            <a:extLst>
              <a:ext uri="{FF2B5EF4-FFF2-40B4-BE49-F238E27FC236}">
                <a16:creationId xmlns:a16="http://schemas.microsoft.com/office/drawing/2014/main" id="{D1527E0E-3886-47F4-6C96-4EEF7ADE90BA}"/>
              </a:ext>
            </a:extLst>
          </p:cNvPr>
          <p:cNvSpPr txBox="1"/>
          <p:nvPr/>
        </p:nvSpPr>
        <p:spPr>
          <a:xfrm>
            <a:off x="5378412" y="6190768"/>
            <a:ext cx="6100674" cy="286232"/>
          </a:xfrm>
          <a:prstGeom prst="rect">
            <a:avLst/>
          </a:prstGeom>
          <a:noFill/>
        </p:spPr>
        <p:txBody>
          <a:bodyPr wrap="square">
            <a:spAutoFit/>
          </a:bodyPr>
          <a:lstStyle/>
          <a:p>
            <a:pPr marL="182880" lvl="0" indent="-55879" algn="ctr" rtl="0">
              <a:lnSpc>
                <a:spcPct val="90000"/>
              </a:lnSpc>
              <a:spcBef>
                <a:spcPts val="1200"/>
              </a:spcBef>
              <a:spcAft>
                <a:spcPts val="0"/>
              </a:spcAft>
              <a:buSzPts val="2000"/>
              <a:buNone/>
            </a:pPr>
            <a:r>
              <a:rPr lang="en-US" sz="1400" u="sng" dirty="0">
                <a:solidFill>
                  <a:srgbClr val="0000FF"/>
                </a:solidFill>
                <a:hlinkClick r:id="rId8">
                  <a:extLst>
                    <a:ext uri="{A12FA001-AC4F-418D-AE19-62706E023703}">
                      <ahyp:hlinkClr xmlns:ahyp="http://schemas.microsoft.com/office/drawing/2018/hyperlinkcolor" val="tx"/>
                    </a:ext>
                  </a:extLst>
                </a:hlinkClick>
              </a:rPr>
              <a:t>www.Beaumontsoftball.org</a:t>
            </a:r>
            <a:r>
              <a:rPr lang="en-US" sz="1400" dirty="0">
                <a:solidFill>
                  <a:srgbClr val="0000FF"/>
                </a:solidFill>
              </a:rPr>
              <a:t> </a:t>
            </a:r>
            <a:endParaRPr lang="en-US" dirty="0">
              <a:solidFill>
                <a:srgbClr val="0000F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4"/>
        <p:cNvGrpSpPr/>
        <p:nvPr/>
      </p:nvGrpSpPr>
      <p:grpSpPr>
        <a:xfrm>
          <a:off x="0" y="0"/>
          <a:ext cx="0" cy="0"/>
          <a:chOff x="0" y="0"/>
          <a:chExt cx="0" cy="0"/>
        </a:xfrm>
      </p:grpSpPr>
      <p:sp>
        <p:nvSpPr>
          <p:cNvPr id="115" name="Google Shape;115;p3"/>
          <p:cNvSpPr txBox="1">
            <a:spLocks noGrp="1"/>
          </p:cNvSpPr>
          <p:nvPr>
            <p:ph type="title"/>
          </p:nvPr>
        </p:nvSpPr>
        <p:spPr>
          <a:xfrm>
            <a:off x="252919" y="1123837"/>
            <a:ext cx="2947482" cy="460118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FFFFFF"/>
              </a:buClr>
              <a:buSzPts val="2400"/>
              <a:buFont typeface="Corbel"/>
              <a:buNone/>
            </a:pPr>
            <a:r>
              <a:rPr lang="en-US" sz="2400"/>
              <a:t>Beaumont Softball City Little League is a non-profit organization whose mission is to “promote, develop, supervise, and voluntarily assist in all lawful ways, the interest of those who will participate in Little League Softball.” ﻿</a:t>
            </a:r>
            <a:br>
              <a:rPr lang="en-US" sz="1200"/>
            </a:br>
            <a:br>
              <a:rPr lang="en-US" sz="1200"/>
            </a:br>
            <a:endParaRPr sz="1200"/>
          </a:p>
        </p:txBody>
      </p:sp>
      <p:sp>
        <p:nvSpPr>
          <p:cNvPr id="116" name="Google Shape;116;p3"/>
          <p:cNvSpPr txBox="1">
            <a:spLocks noGrp="1"/>
          </p:cNvSpPr>
          <p:nvPr>
            <p:ph type="body" idx="1"/>
          </p:nvPr>
        </p:nvSpPr>
        <p:spPr>
          <a:xfrm>
            <a:off x="3869268" y="864108"/>
            <a:ext cx="7315200" cy="2998765"/>
          </a:xfrm>
          <a:prstGeom prst="rect">
            <a:avLst/>
          </a:prstGeom>
          <a:noFill/>
          <a:ln>
            <a:noFill/>
          </a:ln>
        </p:spPr>
        <p:txBody>
          <a:bodyPr spcFirstLastPara="1" wrap="square" lIns="91425" tIns="45700" rIns="91425" bIns="45700" anchor="ctr" anchorCtr="0">
            <a:normAutofit fontScale="85000" lnSpcReduction="10000"/>
          </a:bodyPr>
          <a:lstStyle/>
          <a:p>
            <a:pPr marL="0" lvl="0" indent="0" algn="l" rtl="0">
              <a:lnSpc>
                <a:spcPct val="90000"/>
              </a:lnSpc>
              <a:spcBef>
                <a:spcPts val="0"/>
              </a:spcBef>
              <a:spcAft>
                <a:spcPts val="0"/>
              </a:spcAft>
              <a:buSzPct val="100000"/>
              <a:buNone/>
            </a:pPr>
            <a:r>
              <a:rPr lang="en-US"/>
              <a:t>Beaumont Softball Little League was established in January 2015 but has been a part of the community for many years prior. We established bridging two communities of Softball Players from Hollywood Rose City and Wilshire Riverside Little Leagues (adding Parkside Softball Players a couple years later). We are here for Softball Players and its community. Promoting girls to become young women who are well rounded, independent- leaders, and who are superior citizens in the community.   Through proper guidance and exemplary leadership, the Little League program assists children in developing the qualities of citizenship, discipline, teamwork and physical well-being. By espousing the virtues of character, courage and loyalty, the Little League Softball program is designed to develop superior citizens rather than superior athletes.</a:t>
            </a:r>
            <a:br>
              <a:rPr lang="en-US"/>
            </a:br>
            <a:br>
              <a:rPr lang="en-US"/>
            </a:br>
            <a:r>
              <a:rPr lang="en-US"/>
              <a:t>We do it for the kids!</a:t>
            </a:r>
            <a:endParaRPr/>
          </a:p>
        </p:txBody>
      </p:sp>
      <p:pic>
        <p:nvPicPr>
          <p:cNvPr id="117" name="Google Shape;117;p3" descr="A picture containing text, clipart&#10;&#10;Description automatically generated"/>
          <p:cNvPicPr preferRelativeResize="0"/>
          <p:nvPr/>
        </p:nvPicPr>
        <p:blipFill rotWithShape="1">
          <a:blip r:embed="rId3">
            <a:alphaModFix/>
          </a:blip>
          <a:srcRect/>
          <a:stretch/>
        </p:blipFill>
        <p:spPr>
          <a:xfrm>
            <a:off x="5255877" y="4161453"/>
            <a:ext cx="4541981" cy="1918987"/>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9"/>
        <p:cNvGrpSpPr/>
        <p:nvPr/>
      </p:nvGrpSpPr>
      <p:grpSpPr>
        <a:xfrm>
          <a:off x="0" y="0"/>
          <a:ext cx="0" cy="0"/>
          <a:chOff x="0" y="0"/>
          <a:chExt cx="0" cy="0"/>
        </a:xfrm>
      </p:grpSpPr>
      <p:sp>
        <p:nvSpPr>
          <p:cNvPr id="310" name="Google Shape;310;p18"/>
          <p:cNvSpPr/>
          <p:nvPr/>
        </p:nvSpPr>
        <p:spPr>
          <a:xfrm>
            <a:off x="1" y="758952"/>
            <a:ext cx="3443590" cy="5330952"/>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8"/>
          <p:cNvSpPr/>
          <p:nvPr/>
        </p:nvSpPr>
        <p:spPr>
          <a:xfrm>
            <a:off x="11815864" y="758952"/>
            <a:ext cx="384048" cy="5330952"/>
          </a:xfrm>
          <a:prstGeom prst="rect">
            <a:avLst/>
          </a:prstGeom>
          <a:solidFill>
            <a:srgbClr val="C8C8C8">
              <a:alpha val="49803"/>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8"/>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313" name="Google Shape;313;p18"/>
          <p:cNvSpPr/>
          <p:nvPr/>
        </p:nvSpPr>
        <p:spPr>
          <a:xfrm>
            <a:off x="1" y="758952"/>
            <a:ext cx="10905976" cy="1651133"/>
          </a:xfrm>
          <a:prstGeom prst="rect">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314" name="Google Shape;314;p18"/>
          <p:cNvSpPr txBox="1">
            <a:spLocks noGrp="1"/>
          </p:cNvSpPr>
          <p:nvPr>
            <p:ph type="title"/>
          </p:nvPr>
        </p:nvSpPr>
        <p:spPr>
          <a:xfrm>
            <a:off x="1600754" y="1087374"/>
            <a:ext cx="8983489" cy="100097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3600"/>
              <a:buFont typeface="Corbel"/>
              <a:buNone/>
            </a:pPr>
            <a:r>
              <a:rPr lang="en-US"/>
              <a:t>Upcoming Events</a:t>
            </a:r>
            <a:endParaRPr/>
          </a:p>
        </p:txBody>
      </p:sp>
      <p:sp>
        <p:nvSpPr>
          <p:cNvPr id="315" name="Google Shape;315;p18"/>
          <p:cNvSpPr/>
          <p:nvPr/>
        </p:nvSpPr>
        <p:spPr>
          <a:xfrm>
            <a:off x="11014533" y="758952"/>
            <a:ext cx="1185379" cy="1651133"/>
          </a:xfrm>
          <a:prstGeom prst="rect">
            <a:avLst/>
          </a:prstGeom>
          <a:solidFill>
            <a:srgbClr val="C8C8C8">
              <a:alpha val="49803"/>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8"/>
          <p:cNvSpPr/>
          <p:nvPr/>
        </p:nvSpPr>
        <p:spPr>
          <a:xfrm>
            <a:off x="763" y="2526526"/>
            <a:ext cx="1169701" cy="3563378"/>
          </a:xfrm>
          <a:prstGeom prst="rect">
            <a:avLst/>
          </a:prstGeom>
          <a:solidFill>
            <a:srgbClr val="C8C8C8">
              <a:alpha val="49803"/>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8"/>
          <p:cNvSpPr/>
          <p:nvPr/>
        </p:nvSpPr>
        <p:spPr>
          <a:xfrm>
            <a:off x="1279019" y="2526526"/>
            <a:ext cx="10920893" cy="3563377"/>
          </a:xfrm>
          <a:prstGeom prst="rect">
            <a:avLst/>
          </a:prstGeom>
          <a:solidFill>
            <a:srgbClr val="D8D8D8">
              <a:alpha val="600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318" name="Google Shape;318;p18"/>
          <p:cNvSpPr txBox="1">
            <a:spLocks noGrp="1"/>
          </p:cNvSpPr>
          <p:nvPr>
            <p:ph type="body" idx="2"/>
          </p:nvPr>
        </p:nvSpPr>
        <p:spPr>
          <a:xfrm>
            <a:off x="1600753" y="2535446"/>
            <a:ext cx="9621429" cy="3554457"/>
          </a:xfrm>
          <a:prstGeom prst="rect">
            <a:avLst/>
          </a:prstGeom>
          <a:noFill/>
          <a:ln>
            <a:noFill/>
          </a:ln>
        </p:spPr>
        <p:txBody>
          <a:bodyPr spcFirstLastPara="1" wrap="square" lIns="91425" tIns="45700" rIns="91425" bIns="45700" anchor="ctr" anchorCtr="0">
            <a:normAutofit lnSpcReduction="10000"/>
          </a:bodyPr>
          <a:lstStyle/>
          <a:p>
            <a:pPr marL="182880" lvl="0" indent="-182880" algn="l" rtl="0">
              <a:lnSpc>
                <a:spcPct val="90000"/>
              </a:lnSpc>
              <a:spcBef>
                <a:spcPts val="0"/>
              </a:spcBef>
              <a:spcAft>
                <a:spcPts val="0"/>
              </a:spcAft>
              <a:buSzPts val="2400"/>
              <a:buChar char="●"/>
            </a:pPr>
            <a:r>
              <a:rPr lang="en-US" sz="2400" dirty="0">
                <a:solidFill>
                  <a:schemeClr val="dk1"/>
                </a:solidFill>
              </a:rPr>
              <a:t>Sunday, March 19th 10:00-11:30 Equipment exchange- </a:t>
            </a:r>
            <a:r>
              <a:rPr lang="en-US" sz="2400" dirty="0" err="1">
                <a:solidFill>
                  <a:schemeClr val="dk1"/>
                </a:solidFill>
              </a:rPr>
              <a:t>Roseway</a:t>
            </a:r>
            <a:r>
              <a:rPr lang="en-US" sz="2400" dirty="0">
                <a:solidFill>
                  <a:schemeClr val="dk1"/>
                </a:solidFill>
              </a:rPr>
              <a:t> Heights </a:t>
            </a:r>
            <a:endParaRPr dirty="0"/>
          </a:p>
          <a:p>
            <a:pPr marL="182880" lvl="0" indent="-182880" algn="l" rtl="0">
              <a:lnSpc>
                <a:spcPct val="90000"/>
              </a:lnSpc>
              <a:spcBef>
                <a:spcPts val="1200"/>
              </a:spcBef>
              <a:spcAft>
                <a:spcPts val="0"/>
              </a:spcAft>
              <a:buSzPts val="2400"/>
              <a:buChar char="●"/>
            </a:pPr>
            <a:r>
              <a:rPr lang="en-US" sz="2400" dirty="0">
                <a:solidFill>
                  <a:schemeClr val="dk1"/>
                </a:solidFill>
              </a:rPr>
              <a:t>Tuesday, March 21</a:t>
            </a:r>
            <a:r>
              <a:rPr lang="en-US" sz="2400" baseline="30000" dirty="0">
                <a:solidFill>
                  <a:schemeClr val="dk1"/>
                </a:solidFill>
              </a:rPr>
              <a:t>st</a:t>
            </a:r>
            <a:r>
              <a:rPr lang="en-US" sz="2400" dirty="0">
                <a:solidFill>
                  <a:schemeClr val="dk1"/>
                </a:solidFill>
              </a:rPr>
              <a:t> Scorekeepers Clinic- </a:t>
            </a:r>
            <a:r>
              <a:rPr lang="en-US" sz="2400" dirty="0" err="1">
                <a:solidFill>
                  <a:schemeClr val="dk1"/>
                </a:solidFill>
              </a:rPr>
              <a:t>Roseway</a:t>
            </a:r>
            <a:r>
              <a:rPr lang="en-US" sz="2400" dirty="0">
                <a:solidFill>
                  <a:schemeClr val="dk1"/>
                </a:solidFill>
              </a:rPr>
              <a:t> Heights (7334 NE Siskiyou)</a:t>
            </a:r>
            <a:endParaRPr dirty="0"/>
          </a:p>
          <a:p>
            <a:pPr marL="182880" lvl="0" indent="-182880" algn="l" rtl="0">
              <a:lnSpc>
                <a:spcPct val="90000"/>
              </a:lnSpc>
              <a:spcBef>
                <a:spcPts val="1200"/>
              </a:spcBef>
              <a:spcAft>
                <a:spcPts val="0"/>
              </a:spcAft>
              <a:buSzPts val="2400"/>
              <a:buChar char="●"/>
            </a:pPr>
            <a:r>
              <a:rPr lang="en-US" sz="2400" dirty="0">
                <a:solidFill>
                  <a:schemeClr val="dk1"/>
                </a:solidFill>
              </a:rPr>
              <a:t>Friday, April 7th Opening Ceremonies- </a:t>
            </a:r>
            <a:r>
              <a:rPr lang="en-US" sz="2400" dirty="0" err="1">
                <a:solidFill>
                  <a:schemeClr val="dk1"/>
                </a:solidFill>
              </a:rPr>
              <a:t>Erv</a:t>
            </a:r>
            <a:r>
              <a:rPr lang="en-US" sz="2400" dirty="0">
                <a:solidFill>
                  <a:schemeClr val="dk1"/>
                </a:solidFill>
              </a:rPr>
              <a:t> Lind Stadium</a:t>
            </a:r>
            <a:endParaRPr dirty="0"/>
          </a:p>
          <a:p>
            <a:pPr marL="182880" lvl="0" indent="-208280" algn="l" rtl="0">
              <a:spcBef>
                <a:spcPts val="1200"/>
              </a:spcBef>
              <a:spcAft>
                <a:spcPts val="0"/>
              </a:spcAft>
              <a:buSzPts val="2400"/>
              <a:buChar char="●"/>
            </a:pPr>
            <a:r>
              <a:rPr lang="en-US" sz="2400" dirty="0">
                <a:solidFill>
                  <a:schemeClr val="dk1"/>
                </a:solidFill>
              </a:rPr>
              <a:t>Saturday, April 8th Games Begin!</a:t>
            </a:r>
            <a:endParaRPr sz="2400" dirty="0">
              <a:solidFill>
                <a:schemeClr val="dk1"/>
              </a:solidFill>
            </a:endParaRPr>
          </a:p>
          <a:p>
            <a:pPr marL="182880" lvl="0" indent="-182880" algn="l" rtl="0">
              <a:lnSpc>
                <a:spcPct val="90000"/>
              </a:lnSpc>
              <a:spcBef>
                <a:spcPts val="1200"/>
              </a:spcBef>
              <a:spcAft>
                <a:spcPts val="0"/>
              </a:spcAft>
              <a:buSzPts val="2400"/>
              <a:buChar char="●"/>
            </a:pPr>
            <a:r>
              <a:rPr lang="en-US" sz="2400" dirty="0">
                <a:solidFill>
                  <a:schemeClr val="dk1"/>
                </a:solidFill>
              </a:rPr>
              <a:t>Majors All Star State Tournament- July 5-10 at </a:t>
            </a:r>
            <a:r>
              <a:rPr lang="en-US" sz="2400" dirty="0" err="1">
                <a:solidFill>
                  <a:schemeClr val="dk1"/>
                </a:solidFill>
              </a:rPr>
              <a:t>Erv</a:t>
            </a:r>
            <a:r>
              <a:rPr lang="en-US" sz="2400" dirty="0">
                <a:solidFill>
                  <a:schemeClr val="dk1"/>
                </a:solidFill>
              </a:rPr>
              <a:t> Lind Stadium</a:t>
            </a:r>
            <a:endParaRPr sz="2400" dirty="0">
              <a:solidFill>
                <a:schemeClr val="dk1"/>
              </a:solidFill>
            </a:endParaRPr>
          </a:p>
          <a:p>
            <a:pPr marL="182880" lvl="0" indent="0" algn="ctr" rtl="0">
              <a:lnSpc>
                <a:spcPct val="90000"/>
              </a:lnSpc>
              <a:spcBef>
                <a:spcPts val="1200"/>
              </a:spcBef>
              <a:spcAft>
                <a:spcPts val="0"/>
              </a:spcAft>
              <a:buNone/>
            </a:pPr>
            <a:r>
              <a:rPr lang="en-US" sz="2500" b="1" dirty="0">
                <a:solidFill>
                  <a:schemeClr val="dk1"/>
                </a:solidFill>
              </a:rPr>
              <a:t>Visit the our website get all the details</a:t>
            </a:r>
            <a:endParaRPr sz="2500" b="1" dirty="0">
              <a:solidFill>
                <a:schemeClr val="dk1"/>
              </a:solidFill>
            </a:endParaRPr>
          </a:p>
          <a:p>
            <a:pPr marL="182880" lvl="0" indent="-55879" algn="ctr" rtl="0">
              <a:lnSpc>
                <a:spcPct val="90000"/>
              </a:lnSpc>
              <a:spcBef>
                <a:spcPts val="1200"/>
              </a:spcBef>
              <a:spcAft>
                <a:spcPts val="0"/>
              </a:spcAft>
              <a:buSzPts val="2000"/>
              <a:buNone/>
            </a:pPr>
            <a:r>
              <a:rPr lang="en-US" sz="2400" u="sng" dirty="0">
                <a:solidFill>
                  <a:srgbClr val="0000FF"/>
                </a:solidFill>
                <a:hlinkClick r:id="rId3">
                  <a:extLst>
                    <a:ext uri="{A12FA001-AC4F-418D-AE19-62706E023703}">
                      <ahyp:hlinkClr xmlns:ahyp="http://schemas.microsoft.com/office/drawing/2018/hyperlinkcolor" val="tx"/>
                    </a:ext>
                  </a:extLst>
                </a:hlinkClick>
              </a:rPr>
              <a:t>www.Beaumontsoftball.org</a:t>
            </a:r>
            <a:r>
              <a:rPr lang="en-US" sz="2400" dirty="0">
                <a:solidFill>
                  <a:srgbClr val="0000FF"/>
                </a:solidFill>
              </a:rPr>
              <a:t> </a:t>
            </a:r>
            <a:endParaRPr dirty="0">
              <a:solidFill>
                <a:srgbClr val="0000FF"/>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2"/>
        <p:cNvGrpSpPr/>
        <p:nvPr/>
      </p:nvGrpSpPr>
      <p:grpSpPr>
        <a:xfrm>
          <a:off x="0" y="0"/>
          <a:ext cx="0" cy="0"/>
          <a:chOff x="0" y="0"/>
          <a:chExt cx="0" cy="0"/>
        </a:xfrm>
      </p:grpSpPr>
      <p:sp>
        <p:nvSpPr>
          <p:cNvPr id="323" name="Google Shape;323;p20"/>
          <p:cNvSpPr/>
          <p:nvPr/>
        </p:nvSpPr>
        <p:spPr>
          <a:xfrm>
            <a:off x="1" y="0"/>
            <a:ext cx="12191999"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324" name="Google Shape;324;p20"/>
          <p:cNvSpPr/>
          <p:nvPr/>
        </p:nvSpPr>
        <p:spPr>
          <a:xfrm>
            <a:off x="4639057" y="761999"/>
            <a:ext cx="7552943" cy="5334001"/>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0"/>
          <p:cNvSpPr txBox="1">
            <a:spLocks noGrp="1"/>
          </p:cNvSpPr>
          <p:nvPr>
            <p:ph type="ctrTitle"/>
          </p:nvPr>
        </p:nvSpPr>
        <p:spPr>
          <a:xfrm>
            <a:off x="5054082" y="1298448"/>
            <a:ext cx="6068070" cy="2409486"/>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FFFFFF"/>
              </a:buClr>
              <a:buSzPts val="5900"/>
              <a:buFont typeface="Corbel"/>
              <a:buNone/>
            </a:pPr>
            <a:r>
              <a:rPr lang="en-US"/>
              <a:t>Q&amp;A</a:t>
            </a:r>
            <a:endParaRPr/>
          </a:p>
        </p:txBody>
      </p:sp>
      <p:sp>
        <p:nvSpPr>
          <p:cNvPr id="326" name="Google Shape;326;p20"/>
          <p:cNvSpPr/>
          <p:nvPr/>
        </p:nvSpPr>
        <p:spPr>
          <a:xfrm>
            <a:off x="-7912" y="758952"/>
            <a:ext cx="384048" cy="5330952"/>
          </a:xfrm>
          <a:prstGeom prst="rect">
            <a:avLst/>
          </a:prstGeom>
          <a:solidFill>
            <a:srgbClr val="C8C8C8">
              <a:alpha val="49803"/>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27" name="Google Shape;327;p20"/>
          <p:cNvPicPr preferRelativeResize="0"/>
          <p:nvPr/>
        </p:nvPicPr>
        <p:blipFill rotWithShape="1">
          <a:blip r:embed="rId3">
            <a:alphaModFix/>
          </a:blip>
          <a:srcRect/>
          <a:stretch/>
        </p:blipFill>
        <p:spPr>
          <a:xfrm>
            <a:off x="696177" y="2163626"/>
            <a:ext cx="3458249" cy="252259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
          <p:cNvSpPr txBox="1">
            <a:spLocks noGrp="1"/>
          </p:cNvSpPr>
          <p:nvPr>
            <p:ph type="title"/>
          </p:nvPr>
        </p:nvSpPr>
        <p:spPr>
          <a:xfrm>
            <a:off x="252919" y="1123837"/>
            <a:ext cx="2947482" cy="460118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3600"/>
              <a:buFont typeface="Corbel"/>
              <a:buNone/>
            </a:pPr>
            <a:r>
              <a:rPr lang="en-US"/>
              <a:t>BSLL </a:t>
            </a:r>
            <a:br>
              <a:rPr lang="en-US"/>
            </a:br>
            <a:r>
              <a:rPr lang="en-US"/>
              <a:t>BOARD </a:t>
            </a:r>
            <a:endParaRPr/>
          </a:p>
        </p:txBody>
      </p:sp>
      <p:sp>
        <p:nvSpPr>
          <p:cNvPr id="123" name="Google Shape;123;p2"/>
          <p:cNvSpPr txBox="1">
            <a:spLocks noGrp="1"/>
          </p:cNvSpPr>
          <p:nvPr>
            <p:ph type="body" idx="1"/>
          </p:nvPr>
        </p:nvSpPr>
        <p:spPr>
          <a:xfrm>
            <a:off x="3869268" y="864108"/>
            <a:ext cx="7833374" cy="5120640"/>
          </a:xfrm>
          <a:prstGeom prst="rect">
            <a:avLst/>
          </a:prstGeom>
          <a:noFill/>
          <a:ln>
            <a:noFill/>
          </a:ln>
        </p:spPr>
        <p:txBody>
          <a:bodyPr spcFirstLastPara="1" wrap="square" lIns="91425" tIns="45700" rIns="91425" bIns="45700" anchor="ctr" anchorCtr="0">
            <a:normAutofit/>
          </a:bodyPr>
          <a:lstStyle/>
          <a:p>
            <a:pPr marL="182880" lvl="0" indent="-182880" algn="l" rtl="0">
              <a:lnSpc>
                <a:spcPct val="90000"/>
              </a:lnSpc>
              <a:spcBef>
                <a:spcPts val="0"/>
              </a:spcBef>
              <a:spcAft>
                <a:spcPts val="0"/>
              </a:spcAft>
              <a:buSzPts val="2000"/>
              <a:buChar char="●"/>
            </a:pPr>
            <a:r>
              <a:rPr lang="en-US"/>
              <a:t>Kim Knox- Treasure and WRLL Liaison</a:t>
            </a:r>
            <a:endParaRPr/>
          </a:p>
          <a:p>
            <a:pPr marL="182880" lvl="0" indent="-182880" algn="l" rtl="0">
              <a:lnSpc>
                <a:spcPct val="90000"/>
              </a:lnSpc>
              <a:spcBef>
                <a:spcPts val="1200"/>
              </a:spcBef>
              <a:spcAft>
                <a:spcPts val="0"/>
              </a:spcAft>
              <a:buSzPts val="2000"/>
              <a:buChar char="●"/>
            </a:pPr>
            <a:r>
              <a:rPr lang="en-US"/>
              <a:t>Jon Coney- Umpire in Chief</a:t>
            </a:r>
            <a:endParaRPr/>
          </a:p>
          <a:p>
            <a:pPr marL="182880" lvl="0" indent="-182880" algn="l" rtl="0">
              <a:lnSpc>
                <a:spcPct val="90000"/>
              </a:lnSpc>
              <a:spcBef>
                <a:spcPts val="1200"/>
              </a:spcBef>
              <a:spcAft>
                <a:spcPts val="0"/>
              </a:spcAft>
              <a:buSzPts val="2000"/>
              <a:buChar char="●"/>
            </a:pPr>
            <a:r>
              <a:rPr lang="en-US"/>
              <a:t>Melissa Schellinkhout- Sponsorship Coordinator</a:t>
            </a:r>
            <a:endParaRPr/>
          </a:p>
          <a:p>
            <a:pPr marL="182880" lvl="0" indent="-182880" algn="l" rtl="0">
              <a:lnSpc>
                <a:spcPct val="90000"/>
              </a:lnSpc>
              <a:spcBef>
                <a:spcPts val="1200"/>
              </a:spcBef>
              <a:spcAft>
                <a:spcPts val="0"/>
              </a:spcAft>
              <a:buSzPts val="2000"/>
              <a:buChar char="●"/>
            </a:pPr>
            <a:r>
              <a:rPr lang="en-US"/>
              <a:t>Steve Callas- Field Maintenance</a:t>
            </a:r>
            <a:endParaRPr/>
          </a:p>
          <a:p>
            <a:pPr marL="182880" lvl="0" indent="-182880" algn="l" rtl="0">
              <a:lnSpc>
                <a:spcPct val="90000"/>
              </a:lnSpc>
              <a:spcBef>
                <a:spcPts val="1200"/>
              </a:spcBef>
              <a:spcAft>
                <a:spcPts val="0"/>
              </a:spcAft>
              <a:buSzPts val="2000"/>
              <a:buChar char="●"/>
            </a:pPr>
            <a:r>
              <a:rPr lang="en-US"/>
              <a:t>Gretchen Dunn- Equipment Manager</a:t>
            </a:r>
            <a:endParaRPr/>
          </a:p>
          <a:p>
            <a:pPr marL="182880" lvl="0" indent="-182880" algn="l" rtl="0">
              <a:lnSpc>
                <a:spcPct val="90000"/>
              </a:lnSpc>
              <a:spcBef>
                <a:spcPts val="1200"/>
              </a:spcBef>
              <a:spcAft>
                <a:spcPts val="0"/>
              </a:spcAft>
              <a:buSzPts val="2000"/>
              <a:buChar char="●"/>
            </a:pPr>
            <a:r>
              <a:rPr lang="en-US"/>
              <a:t>Tracy Bowles- Marketing Coordinator (HRCLL Liasion) </a:t>
            </a:r>
            <a:endParaRPr/>
          </a:p>
          <a:p>
            <a:pPr marL="182880" lvl="0" indent="-182880" algn="l" rtl="0">
              <a:lnSpc>
                <a:spcPct val="90000"/>
              </a:lnSpc>
              <a:spcBef>
                <a:spcPts val="1200"/>
              </a:spcBef>
              <a:spcAft>
                <a:spcPts val="0"/>
              </a:spcAft>
              <a:buSzPts val="2000"/>
              <a:buChar char="●"/>
            </a:pPr>
            <a:r>
              <a:rPr lang="en-US"/>
              <a:t>Doug Oberman- Parkside Liaison</a:t>
            </a:r>
            <a:endParaRPr/>
          </a:p>
          <a:p>
            <a:pPr marL="182880" lvl="0" indent="-182880" algn="l" rtl="0">
              <a:lnSpc>
                <a:spcPct val="90000"/>
              </a:lnSpc>
              <a:spcBef>
                <a:spcPts val="1200"/>
              </a:spcBef>
              <a:spcAft>
                <a:spcPts val="0"/>
              </a:spcAft>
              <a:buSzPts val="2000"/>
              <a:buChar char="●"/>
            </a:pPr>
            <a:r>
              <a:rPr lang="en-US"/>
              <a:t>Sarah Brown - Website Manager</a:t>
            </a:r>
            <a:endParaRPr/>
          </a:p>
          <a:p>
            <a:pPr marL="182880" lvl="0" indent="-182880" algn="l" rtl="0">
              <a:lnSpc>
                <a:spcPct val="90000"/>
              </a:lnSpc>
              <a:spcBef>
                <a:spcPts val="1200"/>
              </a:spcBef>
              <a:spcAft>
                <a:spcPts val="0"/>
              </a:spcAft>
              <a:buSzPts val="2000"/>
              <a:buChar char="●"/>
            </a:pPr>
            <a:r>
              <a:rPr lang="en-US"/>
              <a:t>Christina Gladwin – Uniform Coordinator</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g21b45d3ca7f_0_0"/>
          <p:cNvSpPr txBox="1">
            <a:spLocks noGrp="1"/>
          </p:cNvSpPr>
          <p:nvPr>
            <p:ph type="title"/>
          </p:nvPr>
        </p:nvSpPr>
        <p:spPr>
          <a:xfrm>
            <a:off x="252919" y="1123837"/>
            <a:ext cx="2947500" cy="4601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3600"/>
              <a:buFont typeface="Corbel"/>
              <a:buNone/>
            </a:pPr>
            <a:r>
              <a:rPr lang="en-US"/>
              <a:t>WELCOME</a:t>
            </a:r>
            <a:endParaRPr/>
          </a:p>
          <a:p>
            <a:pPr marL="0" lvl="0" indent="0" algn="l" rtl="0">
              <a:lnSpc>
                <a:spcPct val="90000"/>
              </a:lnSpc>
              <a:spcBef>
                <a:spcPts val="0"/>
              </a:spcBef>
              <a:spcAft>
                <a:spcPts val="0"/>
              </a:spcAft>
              <a:buClr>
                <a:srgbClr val="FFFFFF"/>
              </a:buClr>
              <a:buSzPts val="3600"/>
              <a:buFont typeface="Corbel"/>
              <a:buNone/>
            </a:pPr>
            <a:r>
              <a:rPr lang="en-US"/>
              <a:t>New Board  Members</a:t>
            </a:r>
            <a:endParaRPr/>
          </a:p>
        </p:txBody>
      </p:sp>
      <p:sp>
        <p:nvSpPr>
          <p:cNvPr id="129" name="Google Shape;129;g21b45d3ca7f_0_0"/>
          <p:cNvSpPr txBox="1">
            <a:spLocks noGrp="1"/>
          </p:cNvSpPr>
          <p:nvPr>
            <p:ph type="body" idx="1"/>
          </p:nvPr>
        </p:nvSpPr>
        <p:spPr>
          <a:xfrm>
            <a:off x="3869268" y="864108"/>
            <a:ext cx="7833300" cy="5120700"/>
          </a:xfrm>
          <a:prstGeom prst="rect">
            <a:avLst/>
          </a:prstGeom>
          <a:noFill/>
          <a:ln>
            <a:noFill/>
          </a:ln>
        </p:spPr>
        <p:txBody>
          <a:bodyPr spcFirstLastPara="1" wrap="square" lIns="91425" tIns="45700" rIns="91425" bIns="45700" anchor="ctr" anchorCtr="0">
            <a:normAutofit/>
          </a:bodyPr>
          <a:lstStyle/>
          <a:p>
            <a:pPr marL="182880" lvl="0" indent="0" algn="l" rtl="0">
              <a:lnSpc>
                <a:spcPct val="90000"/>
              </a:lnSpc>
              <a:spcBef>
                <a:spcPts val="1200"/>
              </a:spcBef>
              <a:spcAft>
                <a:spcPts val="0"/>
              </a:spcAft>
              <a:buNone/>
            </a:pPr>
            <a:endParaRPr/>
          </a:p>
          <a:p>
            <a:pPr marL="182880" lvl="0" indent="-182880" algn="l" rtl="0">
              <a:lnSpc>
                <a:spcPct val="90000"/>
              </a:lnSpc>
              <a:spcBef>
                <a:spcPts val="1200"/>
              </a:spcBef>
              <a:spcAft>
                <a:spcPts val="0"/>
              </a:spcAft>
              <a:buSzPts val="2000"/>
              <a:buChar char="●"/>
            </a:pPr>
            <a:r>
              <a:rPr lang="en-US"/>
              <a:t>Amanda Bickle-Chavez - Sponsorship Coordinator</a:t>
            </a:r>
            <a:endParaRPr/>
          </a:p>
          <a:p>
            <a:pPr marL="182880" lvl="0" indent="-182880" algn="l" rtl="0">
              <a:lnSpc>
                <a:spcPct val="90000"/>
              </a:lnSpc>
              <a:spcBef>
                <a:spcPts val="1200"/>
              </a:spcBef>
              <a:spcAft>
                <a:spcPts val="0"/>
              </a:spcAft>
              <a:buSzPts val="2000"/>
              <a:buChar char="●"/>
            </a:pPr>
            <a:r>
              <a:rPr lang="en-US"/>
              <a:t>Cullen Drain- Field Maintenance</a:t>
            </a:r>
            <a:endParaRPr/>
          </a:p>
          <a:p>
            <a:pPr marL="182880" lvl="0" indent="-182880" algn="l" rtl="0">
              <a:lnSpc>
                <a:spcPct val="90000"/>
              </a:lnSpc>
              <a:spcBef>
                <a:spcPts val="1200"/>
              </a:spcBef>
              <a:spcAft>
                <a:spcPts val="0"/>
              </a:spcAft>
              <a:buSzPts val="2000"/>
              <a:buChar char="●"/>
            </a:pPr>
            <a:r>
              <a:rPr lang="en-US"/>
              <a:t>John Naekel- Equipment Manager</a:t>
            </a:r>
            <a:endParaRPr/>
          </a:p>
          <a:p>
            <a:pPr marL="182880" lvl="0" indent="-182880" algn="l" rtl="0">
              <a:lnSpc>
                <a:spcPct val="90000"/>
              </a:lnSpc>
              <a:spcBef>
                <a:spcPts val="1200"/>
              </a:spcBef>
              <a:spcAft>
                <a:spcPts val="0"/>
              </a:spcAft>
              <a:buSzPts val="2000"/>
              <a:buChar char="●"/>
            </a:pPr>
            <a:r>
              <a:rPr lang="en-US"/>
              <a:t>Missy Phillipi - Player Agent/Registrar</a:t>
            </a:r>
            <a:endParaRPr/>
          </a:p>
          <a:p>
            <a:pPr marL="182880" lvl="0" indent="-170180" algn="l" rtl="0">
              <a:lnSpc>
                <a:spcPct val="90000"/>
              </a:lnSpc>
              <a:spcBef>
                <a:spcPts val="1200"/>
              </a:spcBef>
              <a:spcAft>
                <a:spcPts val="0"/>
              </a:spcAft>
              <a:buSzPts val="1800"/>
              <a:buChar char="●"/>
            </a:pPr>
            <a:r>
              <a:rPr lang="en-US"/>
              <a:t>Sherrie Burrell- Secretary</a:t>
            </a:r>
            <a:endParaRPr/>
          </a:p>
          <a:p>
            <a:pPr marL="182880" lvl="0" indent="0" algn="l" rtl="0">
              <a:lnSpc>
                <a:spcPct val="90000"/>
              </a:lnSpc>
              <a:spcBef>
                <a:spcPts val="120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grpSp>
        <p:nvGrpSpPr>
          <p:cNvPr id="134" name="Google Shape;134;p4"/>
          <p:cNvGrpSpPr/>
          <p:nvPr/>
        </p:nvGrpSpPr>
        <p:grpSpPr>
          <a:xfrm>
            <a:off x="3867911" y="929137"/>
            <a:ext cx="7415281" cy="4999725"/>
            <a:chOff x="0" y="60457"/>
            <a:chExt cx="7415281" cy="4999725"/>
          </a:xfrm>
        </p:grpSpPr>
        <p:sp>
          <p:nvSpPr>
            <p:cNvPr id="135" name="Google Shape;135;p4"/>
            <p:cNvSpPr/>
            <p:nvPr/>
          </p:nvSpPr>
          <p:spPr>
            <a:xfrm>
              <a:off x="0" y="60457"/>
              <a:ext cx="7415281" cy="647595"/>
            </a:xfrm>
            <a:prstGeom prst="roundRect">
              <a:avLst>
                <a:gd name="adj" fmla="val 16667"/>
              </a:avLst>
            </a:prstGeom>
            <a:solidFill>
              <a:srgbClr val="3EBAD1"/>
            </a:solidFill>
            <a:ln w="107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4"/>
            <p:cNvSpPr txBox="1"/>
            <p:nvPr/>
          </p:nvSpPr>
          <p:spPr>
            <a:xfrm>
              <a:off x="31613" y="92070"/>
              <a:ext cx="7352055" cy="584369"/>
            </a:xfrm>
            <a:prstGeom prst="rect">
              <a:avLst/>
            </a:prstGeom>
            <a:noFill/>
            <a:ln>
              <a:noFill/>
            </a:ln>
          </p:spPr>
          <p:txBody>
            <a:bodyPr spcFirstLastPara="1" wrap="square" lIns="102850" tIns="102850" rIns="102850" bIns="102850" anchor="ctr" anchorCtr="0">
              <a:noAutofit/>
            </a:bodyPr>
            <a:lstStyle/>
            <a:p>
              <a:pPr marL="0" marR="0" lvl="0" indent="0" algn="l" rtl="0">
                <a:lnSpc>
                  <a:spcPct val="90000"/>
                </a:lnSpc>
                <a:spcBef>
                  <a:spcPts val="0"/>
                </a:spcBef>
                <a:spcAft>
                  <a:spcPts val="0"/>
                </a:spcAft>
                <a:buClr>
                  <a:schemeClr val="lt1"/>
                </a:buClr>
                <a:buSzPts val="2700"/>
                <a:buFont typeface="Corbel"/>
                <a:buNone/>
              </a:pPr>
              <a:r>
                <a:rPr lang="en-US" sz="2700" b="0" i="0" u="none" strike="noStrike" cap="none">
                  <a:solidFill>
                    <a:schemeClr val="lt1"/>
                  </a:solidFill>
                  <a:latin typeface="Corbel"/>
                  <a:ea typeface="Corbel"/>
                  <a:cs typeface="Corbel"/>
                  <a:sym typeface="Corbel"/>
                </a:rPr>
                <a:t>2</a:t>
              </a:r>
              <a:r>
                <a:rPr lang="en-US" sz="2700">
                  <a:solidFill>
                    <a:schemeClr val="lt1"/>
                  </a:solidFill>
                  <a:latin typeface="Corbel"/>
                  <a:ea typeface="Corbel"/>
                  <a:cs typeface="Corbel"/>
                  <a:sym typeface="Corbel"/>
                </a:rPr>
                <a:t>14</a:t>
              </a:r>
              <a:r>
                <a:rPr lang="en-US" sz="2700" b="0" i="0" u="none" strike="noStrike" cap="none">
                  <a:solidFill>
                    <a:schemeClr val="lt1"/>
                  </a:solidFill>
                  <a:latin typeface="Corbel"/>
                  <a:ea typeface="Corbel"/>
                  <a:cs typeface="Corbel"/>
                  <a:sym typeface="Corbel"/>
                </a:rPr>
                <a:t> players</a:t>
              </a:r>
              <a:endParaRPr/>
            </a:p>
          </p:txBody>
        </p:sp>
        <p:sp>
          <p:nvSpPr>
            <p:cNvPr id="137" name="Google Shape;137;p4"/>
            <p:cNvSpPr/>
            <p:nvPr/>
          </p:nvSpPr>
          <p:spPr>
            <a:xfrm>
              <a:off x="0" y="785812"/>
              <a:ext cx="7415281" cy="647595"/>
            </a:xfrm>
            <a:prstGeom prst="roundRect">
              <a:avLst>
                <a:gd name="adj" fmla="val 16667"/>
              </a:avLst>
            </a:prstGeom>
            <a:solidFill>
              <a:srgbClr val="3EBAD1"/>
            </a:solidFill>
            <a:ln w="107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4"/>
            <p:cNvSpPr txBox="1"/>
            <p:nvPr/>
          </p:nvSpPr>
          <p:spPr>
            <a:xfrm>
              <a:off x="31613" y="817425"/>
              <a:ext cx="7352055" cy="584369"/>
            </a:xfrm>
            <a:prstGeom prst="rect">
              <a:avLst/>
            </a:prstGeom>
            <a:noFill/>
            <a:ln>
              <a:noFill/>
            </a:ln>
          </p:spPr>
          <p:txBody>
            <a:bodyPr spcFirstLastPara="1" wrap="square" lIns="102850" tIns="102850" rIns="102850" bIns="102850" anchor="ctr" anchorCtr="0">
              <a:noAutofit/>
            </a:bodyPr>
            <a:lstStyle/>
            <a:p>
              <a:pPr marL="0" marR="0" lvl="0" indent="0" algn="l" rtl="0">
                <a:lnSpc>
                  <a:spcPct val="90000"/>
                </a:lnSpc>
                <a:spcBef>
                  <a:spcPts val="0"/>
                </a:spcBef>
                <a:spcAft>
                  <a:spcPts val="0"/>
                </a:spcAft>
                <a:buClr>
                  <a:schemeClr val="lt1"/>
                </a:buClr>
                <a:buSzPts val="2700"/>
                <a:buFont typeface="Corbel"/>
                <a:buNone/>
              </a:pPr>
              <a:r>
                <a:rPr lang="en-US" sz="2700" b="0" i="0" u="none" strike="noStrike" cap="none">
                  <a:solidFill>
                    <a:schemeClr val="lt1"/>
                  </a:solidFill>
                  <a:latin typeface="Corbel"/>
                  <a:ea typeface="Corbel"/>
                  <a:cs typeface="Corbel"/>
                  <a:sym typeface="Corbel"/>
                </a:rPr>
                <a:t>T-ball </a:t>
              </a:r>
              <a:r>
                <a:rPr lang="en-US" sz="2700">
                  <a:solidFill>
                    <a:schemeClr val="lt1"/>
                  </a:solidFill>
                  <a:latin typeface="Corbel"/>
                  <a:ea typeface="Corbel"/>
                  <a:cs typeface="Corbel"/>
                  <a:sym typeface="Corbel"/>
                </a:rPr>
                <a:t>2</a:t>
              </a:r>
              <a:r>
                <a:rPr lang="en-US" sz="2700" b="0" i="0" u="none" strike="noStrike" cap="none">
                  <a:solidFill>
                    <a:schemeClr val="lt1"/>
                  </a:solidFill>
                  <a:latin typeface="Corbel"/>
                  <a:ea typeface="Corbel"/>
                  <a:cs typeface="Corbel"/>
                  <a:sym typeface="Corbel"/>
                </a:rPr>
                <a:t> teams </a:t>
              </a:r>
              <a:endParaRPr/>
            </a:p>
          </p:txBody>
        </p:sp>
        <p:sp>
          <p:nvSpPr>
            <p:cNvPr id="139" name="Google Shape;139;p4"/>
            <p:cNvSpPr/>
            <p:nvPr/>
          </p:nvSpPr>
          <p:spPr>
            <a:xfrm>
              <a:off x="0" y="1511167"/>
              <a:ext cx="7415281" cy="647595"/>
            </a:xfrm>
            <a:prstGeom prst="roundRect">
              <a:avLst>
                <a:gd name="adj" fmla="val 16667"/>
              </a:avLst>
            </a:prstGeom>
            <a:solidFill>
              <a:srgbClr val="3EBAD1"/>
            </a:solidFill>
            <a:ln w="107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4"/>
            <p:cNvSpPr txBox="1"/>
            <p:nvPr/>
          </p:nvSpPr>
          <p:spPr>
            <a:xfrm>
              <a:off x="31613" y="1542780"/>
              <a:ext cx="7352055" cy="584369"/>
            </a:xfrm>
            <a:prstGeom prst="rect">
              <a:avLst/>
            </a:prstGeom>
            <a:noFill/>
            <a:ln>
              <a:noFill/>
            </a:ln>
          </p:spPr>
          <p:txBody>
            <a:bodyPr spcFirstLastPara="1" wrap="square" lIns="102850" tIns="102850" rIns="102850" bIns="102850" anchor="ctr" anchorCtr="0">
              <a:noAutofit/>
            </a:bodyPr>
            <a:lstStyle/>
            <a:p>
              <a:pPr marL="0" marR="0" lvl="0" indent="0" algn="l" rtl="0">
                <a:lnSpc>
                  <a:spcPct val="90000"/>
                </a:lnSpc>
                <a:spcBef>
                  <a:spcPts val="0"/>
                </a:spcBef>
                <a:spcAft>
                  <a:spcPts val="0"/>
                </a:spcAft>
                <a:buClr>
                  <a:schemeClr val="lt1"/>
                </a:buClr>
                <a:buSzPts val="2700"/>
                <a:buFont typeface="Corbel"/>
                <a:buNone/>
              </a:pPr>
              <a:r>
                <a:rPr lang="en-US" sz="2700" b="0" i="0" u="none" strike="noStrike" cap="none">
                  <a:solidFill>
                    <a:schemeClr val="lt1"/>
                  </a:solidFill>
                  <a:latin typeface="Corbel"/>
                  <a:ea typeface="Corbel"/>
                  <a:cs typeface="Corbel"/>
                  <a:sym typeface="Corbel"/>
                </a:rPr>
                <a:t>Farm Coach Pitch 2 teams</a:t>
              </a:r>
              <a:endParaRPr/>
            </a:p>
          </p:txBody>
        </p:sp>
        <p:sp>
          <p:nvSpPr>
            <p:cNvPr id="141" name="Google Shape;141;p4"/>
            <p:cNvSpPr/>
            <p:nvPr/>
          </p:nvSpPr>
          <p:spPr>
            <a:xfrm>
              <a:off x="0" y="2236522"/>
              <a:ext cx="7415281" cy="647595"/>
            </a:xfrm>
            <a:prstGeom prst="roundRect">
              <a:avLst>
                <a:gd name="adj" fmla="val 16667"/>
              </a:avLst>
            </a:prstGeom>
            <a:solidFill>
              <a:srgbClr val="3EBAD1"/>
            </a:solidFill>
            <a:ln w="107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4"/>
            <p:cNvSpPr txBox="1"/>
            <p:nvPr/>
          </p:nvSpPr>
          <p:spPr>
            <a:xfrm>
              <a:off x="31613" y="2268135"/>
              <a:ext cx="7352055" cy="584369"/>
            </a:xfrm>
            <a:prstGeom prst="rect">
              <a:avLst/>
            </a:prstGeom>
            <a:noFill/>
            <a:ln>
              <a:noFill/>
            </a:ln>
          </p:spPr>
          <p:txBody>
            <a:bodyPr spcFirstLastPara="1" wrap="square" lIns="102850" tIns="102850" rIns="102850" bIns="102850" anchor="ctr" anchorCtr="0">
              <a:noAutofit/>
            </a:bodyPr>
            <a:lstStyle/>
            <a:p>
              <a:pPr marL="0" marR="0" lvl="0" indent="0" algn="l" rtl="0">
                <a:lnSpc>
                  <a:spcPct val="90000"/>
                </a:lnSpc>
                <a:spcBef>
                  <a:spcPts val="0"/>
                </a:spcBef>
                <a:spcAft>
                  <a:spcPts val="0"/>
                </a:spcAft>
                <a:buClr>
                  <a:schemeClr val="lt1"/>
                </a:buClr>
                <a:buSzPts val="2700"/>
                <a:buFont typeface="Corbel"/>
                <a:buNone/>
              </a:pPr>
              <a:r>
                <a:rPr lang="en-US" sz="2700" b="0" i="0" u="none" strike="noStrike" cap="none">
                  <a:solidFill>
                    <a:schemeClr val="lt1"/>
                  </a:solidFill>
                  <a:latin typeface="Corbel"/>
                  <a:ea typeface="Corbel"/>
                  <a:cs typeface="Corbel"/>
                  <a:sym typeface="Corbel"/>
                </a:rPr>
                <a:t>Farm Player Pitch 5 teams</a:t>
              </a:r>
              <a:endParaRPr/>
            </a:p>
          </p:txBody>
        </p:sp>
        <p:sp>
          <p:nvSpPr>
            <p:cNvPr id="143" name="Google Shape;143;p4"/>
            <p:cNvSpPr/>
            <p:nvPr/>
          </p:nvSpPr>
          <p:spPr>
            <a:xfrm>
              <a:off x="0" y="2961877"/>
              <a:ext cx="7415281" cy="647595"/>
            </a:xfrm>
            <a:prstGeom prst="roundRect">
              <a:avLst>
                <a:gd name="adj" fmla="val 16667"/>
              </a:avLst>
            </a:prstGeom>
            <a:solidFill>
              <a:srgbClr val="3EBAD1"/>
            </a:solidFill>
            <a:ln w="107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4"/>
            <p:cNvSpPr txBox="1"/>
            <p:nvPr/>
          </p:nvSpPr>
          <p:spPr>
            <a:xfrm>
              <a:off x="31613" y="2993490"/>
              <a:ext cx="7352055" cy="584369"/>
            </a:xfrm>
            <a:prstGeom prst="rect">
              <a:avLst/>
            </a:prstGeom>
            <a:noFill/>
            <a:ln>
              <a:noFill/>
            </a:ln>
          </p:spPr>
          <p:txBody>
            <a:bodyPr spcFirstLastPara="1" wrap="square" lIns="102850" tIns="102850" rIns="102850" bIns="102850" anchor="ctr" anchorCtr="0">
              <a:noAutofit/>
            </a:bodyPr>
            <a:lstStyle/>
            <a:p>
              <a:pPr marL="0" marR="0" lvl="0" indent="0" algn="l" rtl="0">
                <a:lnSpc>
                  <a:spcPct val="90000"/>
                </a:lnSpc>
                <a:spcBef>
                  <a:spcPts val="0"/>
                </a:spcBef>
                <a:spcAft>
                  <a:spcPts val="0"/>
                </a:spcAft>
                <a:buClr>
                  <a:schemeClr val="lt1"/>
                </a:buClr>
                <a:buSzPts val="2700"/>
                <a:buFont typeface="Corbel"/>
                <a:buNone/>
              </a:pPr>
              <a:r>
                <a:rPr lang="en-US" sz="2700" b="0" i="0" u="none" strike="noStrike" cap="none">
                  <a:solidFill>
                    <a:schemeClr val="lt1"/>
                  </a:solidFill>
                  <a:latin typeface="Corbel"/>
                  <a:ea typeface="Corbel"/>
                  <a:cs typeface="Corbel"/>
                  <a:sym typeface="Corbel"/>
                </a:rPr>
                <a:t>Minors </a:t>
              </a:r>
              <a:r>
                <a:rPr lang="en-US" sz="2700">
                  <a:solidFill>
                    <a:schemeClr val="lt1"/>
                  </a:solidFill>
                  <a:latin typeface="Corbel"/>
                  <a:ea typeface="Corbel"/>
                  <a:cs typeface="Corbel"/>
                  <a:sym typeface="Corbel"/>
                </a:rPr>
                <a:t>5</a:t>
              </a:r>
              <a:r>
                <a:rPr lang="en-US" sz="2700" b="0" i="0" u="none" strike="noStrike" cap="none">
                  <a:solidFill>
                    <a:schemeClr val="lt1"/>
                  </a:solidFill>
                  <a:latin typeface="Corbel"/>
                  <a:ea typeface="Corbel"/>
                  <a:cs typeface="Corbel"/>
                  <a:sym typeface="Corbel"/>
                </a:rPr>
                <a:t> teams</a:t>
              </a:r>
              <a:endParaRPr/>
            </a:p>
          </p:txBody>
        </p:sp>
        <p:sp>
          <p:nvSpPr>
            <p:cNvPr id="145" name="Google Shape;145;p4"/>
            <p:cNvSpPr/>
            <p:nvPr/>
          </p:nvSpPr>
          <p:spPr>
            <a:xfrm>
              <a:off x="0" y="3687232"/>
              <a:ext cx="7415281" cy="647595"/>
            </a:xfrm>
            <a:prstGeom prst="roundRect">
              <a:avLst>
                <a:gd name="adj" fmla="val 16667"/>
              </a:avLst>
            </a:prstGeom>
            <a:solidFill>
              <a:srgbClr val="3EBAD1"/>
            </a:solidFill>
            <a:ln w="107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4"/>
            <p:cNvSpPr txBox="1"/>
            <p:nvPr/>
          </p:nvSpPr>
          <p:spPr>
            <a:xfrm>
              <a:off x="31613" y="3718845"/>
              <a:ext cx="7352055" cy="584369"/>
            </a:xfrm>
            <a:prstGeom prst="rect">
              <a:avLst/>
            </a:prstGeom>
            <a:noFill/>
            <a:ln>
              <a:noFill/>
            </a:ln>
          </p:spPr>
          <p:txBody>
            <a:bodyPr spcFirstLastPara="1" wrap="square" lIns="102850" tIns="102850" rIns="102850" bIns="102850" anchor="ctr" anchorCtr="0">
              <a:noAutofit/>
            </a:bodyPr>
            <a:lstStyle/>
            <a:p>
              <a:pPr marL="0" marR="0" lvl="0" indent="0" algn="l" rtl="0">
                <a:lnSpc>
                  <a:spcPct val="90000"/>
                </a:lnSpc>
                <a:spcBef>
                  <a:spcPts val="0"/>
                </a:spcBef>
                <a:spcAft>
                  <a:spcPts val="0"/>
                </a:spcAft>
                <a:buClr>
                  <a:schemeClr val="lt1"/>
                </a:buClr>
                <a:buSzPts val="2700"/>
                <a:buFont typeface="Corbel"/>
                <a:buNone/>
              </a:pPr>
              <a:r>
                <a:rPr lang="en-US" sz="2700" b="0" i="0" u="none" strike="noStrike" cap="none">
                  <a:solidFill>
                    <a:schemeClr val="lt1"/>
                  </a:solidFill>
                  <a:latin typeface="Corbel"/>
                  <a:ea typeface="Corbel"/>
                  <a:cs typeface="Corbel"/>
                  <a:sym typeface="Corbel"/>
                </a:rPr>
                <a:t>Majors 3 teams</a:t>
              </a:r>
              <a:endParaRPr/>
            </a:p>
          </p:txBody>
        </p:sp>
        <p:sp>
          <p:nvSpPr>
            <p:cNvPr id="147" name="Google Shape;147;p4"/>
            <p:cNvSpPr/>
            <p:nvPr/>
          </p:nvSpPr>
          <p:spPr>
            <a:xfrm>
              <a:off x="0" y="4412587"/>
              <a:ext cx="7415281" cy="647595"/>
            </a:xfrm>
            <a:prstGeom prst="roundRect">
              <a:avLst>
                <a:gd name="adj" fmla="val 16667"/>
              </a:avLst>
            </a:prstGeom>
            <a:solidFill>
              <a:srgbClr val="3EBAD1"/>
            </a:solidFill>
            <a:ln w="107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4"/>
            <p:cNvSpPr txBox="1"/>
            <p:nvPr/>
          </p:nvSpPr>
          <p:spPr>
            <a:xfrm>
              <a:off x="31613" y="4444200"/>
              <a:ext cx="7352055" cy="584369"/>
            </a:xfrm>
            <a:prstGeom prst="rect">
              <a:avLst/>
            </a:prstGeom>
            <a:noFill/>
            <a:ln>
              <a:noFill/>
            </a:ln>
          </p:spPr>
          <p:txBody>
            <a:bodyPr spcFirstLastPara="1" wrap="square" lIns="102850" tIns="102850" rIns="102850" bIns="102850" anchor="ctr" anchorCtr="0">
              <a:noAutofit/>
            </a:bodyPr>
            <a:lstStyle/>
            <a:p>
              <a:pPr marL="0" marR="0" lvl="0" indent="0" algn="l" rtl="0">
                <a:lnSpc>
                  <a:spcPct val="90000"/>
                </a:lnSpc>
                <a:spcBef>
                  <a:spcPts val="0"/>
                </a:spcBef>
                <a:spcAft>
                  <a:spcPts val="0"/>
                </a:spcAft>
                <a:buClr>
                  <a:schemeClr val="lt1"/>
                </a:buClr>
                <a:buSzPts val="2700"/>
                <a:buFont typeface="Corbel"/>
                <a:buNone/>
              </a:pPr>
              <a:r>
                <a:rPr lang="en-US" sz="2700" b="0" i="0" u="none" strike="noStrike" cap="none">
                  <a:solidFill>
                    <a:schemeClr val="lt1"/>
                  </a:solidFill>
                  <a:latin typeface="Corbel"/>
                  <a:ea typeface="Corbel"/>
                  <a:cs typeface="Corbel"/>
                  <a:sym typeface="Corbel"/>
                </a:rPr>
                <a:t>Juniors </a:t>
              </a:r>
              <a:r>
                <a:rPr lang="en-US" sz="2700">
                  <a:solidFill>
                    <a:schemeClr val="lt1"/>
                  </a:solidFill>
                  <a:latin typeface="Corbel"/>
                  <a:ea typeface="Corbel"/>
                  <a:cs typeface="Corbel"/>
                  <a:sym typeface="Corbel"/>
                </a:rPr>
                <a:t>1</a:t>
              </a:r>
              <a:r>
                <a:rPr lang="en-US" sz="2700" b="0" i="0" u="none" strike="noStrike" cap="none">
                  <a:solidFill>
                    <a:schemeClr val="lt1"/>
                  </a:solidFill>
                  <a:latin typeface="Corbel"/>
                  <a:ea typeface="Corbel"/>
                  <a:cs typeface="Corbel"/>
                  <a:sym typeface="Corbel"/>
                </a:rPr>
                <a:t> teams (</a:t>
              </a:r>
              <a:r>
                <a:rPr lang="en-US" sz="2700">
                  <a:solidFill>
                    <a:schemeClr val="lt1"/>
                  </a:solidFill>
                  <a:latin typeface="Corbel"/>
                  <a:ea typeface="Corbel"/>
                  <a:cs typeface="Corbel"/>
                  <a:sym typeface="Corbel"/>
                </a:rPr>
                <a:t>Combined BSLL and NPLL</a:t>
              </a:r>
              <a:r>
                <a:rPr lang="en-US" sz="2700" b="0" i="0" u="none" strike="noStrike" cap="none">
                  <a:solidFill>
                    <a:schemeClr val="lt1"/>
                  </a:solidFill>
                  <a:latin typeface="Corbel"/>
                  <a:ea typeface="Corbel"/>
                  <a:cs typeface="Corbel"/>
                  <a:sym typeface="Corbel"/>
                </a:rPr>
                <a:t>)</a:t>
              </a:r>
              <a:endParaRPr/>
            </a:p>
          </p:txBody>
        </p:sp>
      </p:grpSp>
      <p:pic>
        <p:nvPicPr>
          <p:cNvPr id="149" name="Google Shape;149;p4" descr="A picture containing text, clipart&#10;&#10;Description automatically generated"/>
          <p:cNvPicPr preferRelativeResize="0"/>
          <p:nvPr/>
        </p:nvPicPr>
        <p:blipFill rotWithShape="1">
          <a:blip r:embed="rId3">
            <a:alphaModFix/>
          </a:blip>
          <a:srcRect/>
          <a:stretch/>
        </p:blipFill>
        <p:spPr>
          <a:xfrm>
            <a:off x="571088" y="2590800"/>
            <a:ext cx="2298700" cy="1676400"/>
          </a:xfrm>
          <a:prstGeom prst="rect">
            <a:avLst/>
          </a:prstGeom>
          <a:noFill/>
          <a:ln>
            <a:noFill/>
          </a:ln>
        </p:spPr>
      </p:pic>
      <p:sp>
        <p:nvSpPr>
          <p:cNvPr id="150" name="Google Shape;150;p4"/>
          <p:cNvSpPr txBox="1"/>
          <p:nvPr/>
        </p:nvSpPr>
        <p:spPr>
          <a:xfrm>
            <a:off x="375763" y="1034473"/>
            <a:ext cx="2689349"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i="0" u="none" strike="noStrike" cap="none">
                <a:solidFill>
                  <a:schemeClr val="dk1"/>
                </a:solidFill>
                <a:latin typeface="Corbel"/>
                <a:ea typeface="Corbel"/>
                <a:cs typeface="Corbel"/>
                <a:sym typeface="Corbel"/>
              </a:rPr>
              <a:t>Teams and Players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4"/>
        <p:cNvGrpSpPr/>
        <p:nvPr/>
      </p:nvGrpSpPr>
      <p:grpSpPr>
        <a:xfrm>
          <a:off x="0" y="0"/>
          <a:ext cx="0" cy="0"/>
          <a:chOff x="0" y="0"/>
          <a:chExt cx="0" cy="0"/>
        </a:xfrm>
      </p:grpSpPr>
      <p:sp>
        <p:nvSpPr>
          <p:cNvPr id="155" name="Google Shape;155;p12"/>
          <p:cNvSpPr/>
          <p:nvPr/>
        </p:nvSpPr>
        <p:spPr>
          <a:xfrm>
            <a:off x="0" y="761999"/>
            <a:ext cx="9141619" cy="5334001"/>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2"/>
          <p:cNvSpPr/>
          <p:nvPr/>
        </p:nvSpPr>
        <p:spPr>
          <a:xfrm>
            <a:off x="9270263" y="761999"/>
            <a:ext cx="2925318" cy="5334001"/>
          </a:xfrm>
          <a:prstGeom prst="rect">
            <a:avLst/>
          </a:prstGeom>
          <a:solidFill>
            <a:srgbClr val="C8C8C8">
              <a:alpha val="49803"/>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2"/>
          <p:cNvSpPr/>
          <p:nvPr/>
        </p:nvSpPr>
        <p:spPr>
          <a:xfrm>
            <a:off x="0" y="0"/>
            <a:ext cx="12191999"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158" name="Google Shape;158;p12"/>
          <p:cNvSpPr/>
          <p:nvPr/>
        </p:nvSpPr>
        <p:spPr>
          <a:xfrm>
            <a:off x="1" y="761999"/>
            <a:ext cx="4642228" cy="5334001"/>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2"/>
          <p:cNvSpPr txBox="1">
            <a:spLocks noGrp="1"/>
          </p:cNvSpPr>
          <p:nvPr>
            <p:ph type="title"/>
          </p:nvPr>
        </p:nvSpPr>
        <p:spPr>
          <a:xfrm>
            <a:off x="643467" y="1298448"/>
            <a:ext cx="3685070" cy="3255264"/>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FFFFFF"/>
              </a:buClr>
              <a:buSzPts val="5900"/>
              <a:buFont typeface="Corbel"/>
              <a:buNone/>
            </a:pPr>
            <a:r>
              <a:rPr lang="en-US" sz="5900"/>
              <a:t>UMPIRES</a:t>
            </a:r>
            <a:endParaRPr/>
          </a:p>
        </p:txBody>
      </p:sp>
      <p:sp>
        <p:nvSpPr>
          <p:cNvPr id="160" name="Google Shape;160;p12"/>
          <p:cNvSpPr txBox="1">
            <a:spLocks noGrp="1"/>
          </p:cNvSpPr>
          <p:nvPr>
            <p:ph type="body" idx="1"/>
          </p:nvPr>
        </p:nvSpPr>
        <p:spPr>
          <a:xfrm>
            <a:off x="643467" y="4670246"/>
            <a:ext cx="3685070" cy="914400"/>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90000"/>
              </a:lnSpc>
              <a:spcBef>
                <a:spcPts val="0"/>
              </a:spcBef>
              <a:spcAft>
                <a:spcPts val="0"/>
              </a:spcAft>
              <a:buSzPct val="100000"/>
              <a:buNone/>
            </a:pPr>
            <a:r>
              <a:rPr lang="en-US" sz="2200">
                <a:solidFill>
                  <a:srgbClr val="D7F0F6"/>
                </a:solidFill>
              </a:rPr>
              <a:t>&amp; NEW RULES- Little League Rule Book App</a:t>
            </a:r>
            <a:endParaRPr/>
          </a:p>
          <a:p>
            <a:pPr marL="0" lvl="0" indent="0" algn="l" rtl="0">
              <a:lnSpc>
                <a:spcPct val="90000"/>
              </a:lnSpc>
              <a:spcBef>
                <a:spcPts val="1200"/>
              </a:spcBef>
              <a:spcAft>
                <a:spcPts val="0"/>
              </a:spcAft>
              <a:buSzPct val="100000"/>
              <a:buNone/>
            </a:pPr>
            <a:r>
              <a:rPr lang="en-US" sz="2200">
                <a:solidFill>
                  <a:srgbClr val="D7F0F6"/>
                </a:solidFill>
              </a:rPr>
              <a:t>Jconey@comcast.net</a:t>
            </a:r>
            <a:endParaRPr/>
          </a:p>
        </p:txBody>
      </p:sp>
      <p:pic>
        <p:nvPicPr>
          <p:cNvPr id="161" name="Google Shape;161;p12"/>
          <p:cNvPicPr preferRelativeResize="0"/>
          <p:nvPr/>
        </p:nvPicPr>
        <p:blipFill rotWithShape="1">
          <a:blip r:embed="rId3">
            <a:alphaModFix/>
          </a:blip>
          <a:srcRect t="3014" r="-1" b="15835"/>
          <a:stretch/>
        </p:blipFill>
        <p:spPr>
          <a:xfrm>
            <a:off x="5120640" y="759599"/>
            <a:ext cx="6367271" cy="5330650"/>
          </a:xfrm>
          <a:prstGeom prst="rect">
            <a:avLst/>
          </a:prstGeom>
          <a:noFill/>
          <a:ln>
            <a:noFill/>
          </a:ln>
        </p:spPr>
      </p:pic>
      <p:sp>
        <p:nvSpPr>
          <p:cNvPr id="162" name="Google Shape;162;p12"/>
          <p:cNvSpPr/>
          <p:nvPr/>
        </p:nvSpPr>
        <p:spPr>
          <a:xfrm>
            <a:off x="11815864" y="758952"/>
            <a:ext cx="384048" cy="5330952"/>
          </a:xfrm>
          <a:prstGeom prst="rect">
            <a:avLst/>
          </a:prstGeom>
          <a:solidFill>
            <a:srgbClr val="C8C8C8">
              <a:alpha val="49803"/>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5"/>
          <p:cNvSpPr txBox="1">
            <a:spLocks noGrp="1"/>
          </p:cNvSpPr>
          <p:nvPr>
            <p:ph type="body" idx="1"/>
          </p:nvPr>
        </p:nvSpPr>
        <p:spPr>
          <a:xfrm>
            <a:off x="5407378" y="868680"/>
            <a:ext cx="5999530" cy="512064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2000"/>
              <a:buNone/>
            </a:pPr>
            <a:r>
              <a:rPr lang="en-US" b="1" u="sng"/>
              <a:t>Practices begin</a:t>
            </a:r>
            <a:br>
              <a:rPr lang="en-US" b="1"/>
            </a:br>
            <a:r>
              <a:rPr lang="en-US"/>
              <a:t>T-ball and Farm 1-2 practices a week</a:t>
            </a:r>
            <a:br>
              <a:rPr lang="en-US"/>
            </a:br>
            <a:br>
              <a:rPr lang="en-US"/>
            </a:br>
            <a:r>
              <a:rPr lang="en-US"/>
              <a:t>Minors, Majors and Juniors 2 practices a week</a:t>
            </a:r>
            <a:br>
              <a:rPr lang="en-US"/>
            </a:br>
            <a:br>
              <a:rPr lang="en-US"/>
            </a:br>
            <a:br>
              <a:rPr lang="en-US"/>
            </a:br>
            <a:br>
              <a:rPr lang="en-US"/>
            </a:br>
            <a:r>
              <a:rPr lang="en-US" b="1" u="sng"/>
              <a:t>Games begin 4/8</a:t>
            </a:r>
            <a:br>
              <a:rPr lang="en-US" b="1" u="sng"/>
            </a:br>
            <a:r>
              <a:rPr lang="en-US"/>
              <a:t>T-ball and Farm 1-2 Games</a:t>
            </a:r>
            <a:br>
              <a:rPr lang="en-US"/>
            </a:br>
            <a:br>
              <a:rPr lang="en-US"/>
            </a:br>
            <a:r>
              <a:rPr lang="en-US"/>
              <a:t>Minors 2 games</a:t>
            </a:r>
            <a:br>
              <a:rPr lang="en-US"/>
            </a:br>
            <a:br>
              <a:rPr lang="en-US"/>
            </a:br>
            <a:r>
              <a:rPr lang="en-US"/>
              <a:t>Majors and Juniors 2-3 games (Some Double Headers on Saturday)</a:t>
            </a:r>
            <a:endParaRPr/>
          </a:p>
          <a:p>
            <a:pPr marL="0" lvl="0" indent="0" algn="l" rtl="0">
              <a:lnSpc>
                <a:spcPct val="90000"/>
              </a:lnSpc>
              <a:spcBef>
                <a:spcPts val="1200"/>
              </a:spcBef>
              <a:spcAft>
                <a:spcPts val="0"/>
              </a:spcAft>
              <a:buSzPts val="2000"/>
              <a:buNone/>
            </a:pPr>
            <a:r>
              <a:rPr lang="en-US"/>
              <a:t>Minors and Majors- 1 Tournament </a:t>
            </a:r>
            <a:endParaRPr/>
          </a:p>
        </p:txBody>
      </p:sp>
      <p:pic>
        <p:nvPicPr>
          <p:cNvPr id="168" name="Google Shape;168;p5" descr="Silhouette Softball At Getdrawings - Softball Clipart PNG Image |  Transparent PNG Free Download on SeekPNG"/>
          <p:cNvPicPr preferRelativeResize="0"/>
          <p:nvPr/>
        </p:nvPicPr>
        <p:blipFill rotWithShape="1">
          <a:blip r:embed="rId3">
            <a:alphaModFix/>
          </a:blip>
          <a:srcRect l="17624" r="19214"/>
          <a:stretch/>
        </p:blipFill>
        <p:spPr>
          <a:xfrm>
            <a:off x="169332" y="970668"/>
            <a:ext cx="4933245" cy="46005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6"/>
          <p:cNvSpPr txBox="1">
            <a:spLocks noGrp="1"/>
          </p:cNvSpPr>
          <p:nvPr>
            <p:ph type="ctrTitle"/>
          </p:nvPr>
        </p:nvSpPr>
        <p:spPr>
          <a:xfrm>
            <a:off x="1069848" y="1298447"/>
            <a:ext cx="7315200" cy="4397678"/>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rgbClr val="FFFFFF"/>
              </a:buClr>
              <a:buSzPct val="100000"/>
              <a:buFont typeface="Corbel"/>
              <a:buNone/>
            </a:pPr>
            <a:br>
              <a:rPr lang="en-US" sz="2200" b="1" u="sng"/>
            </a:br>
            <a:br>
              <a:rPr lang="en-US" sz="2200" b="1" u="sng"/>
            </a:br>
            <a:endParaRPr sz="2200" b="1" u="sng"/>
          </a:p>
          <a:p>
            <a:pPr marL="0" lvl="0" indent="0" algn="l" rtl="0">
              <a:lnSpc>
                <a:spcPct val="90000"/>
              </a:lnSpc>
              <a:spcBef>
                <a:spcPts val="0"/>
              </a:spcBef>
              <a:spcAft>
                <a:spcPts val="0"/>
              </a:spcAft>
              <a:buClr>
                <a:srgbClr val="FFFFFF"/>
              </a:buClr>
              <a:buSzPct val="100000"/>
              <a:buFont typeface="Corbel"/>
              <a:buNone/>
            </a:pPr>
            <a:endParaRPr sz="2200" b="1" u="sng"/>
          </a:p>
          <a:p>
            <a:pPr marL="0" lvl="0" indent="0" algn="l" rtl="0">
              <a:lnSpc>
                <a:spcPct val="90000"/>
              </a:lnSpc>
              <a:spcBef>
                <a:spcPts val="0"/>
              </a:spcBef>
              <a:spcAft>
                <a:spcPts val="0"/>
              </a:spcAft>
              <a:buClr>
                <a:srgbClr val="FFFFFF"/>
              </a:buClr>
              <a:buSzPct val="100000"/>
              <a:buFont typeface="Corbel"/>
              <a:buNone/>
            </a:pPr>
            <a:r>
              <a:rPr lang="en-US" sz="2200" b="1" u="sng"/>
              <a:t>Home Fields</a:t>
            </a:r>
            <a:br>
              <a:rPr lang="en-US" sz="2200" b="1" u="sng"/>
            </a:br>
            <a:r>
              <a:rPr lang="en-US" sz="2200" b="1"/>
              <a:t>Rose City Park- Game (some practices)</a:t>
            </a:r>
            <a:br>
              <a:rPr lang="en-US" sz="2200" b="1"/>
            </a:br>
            <a:r>
              <a:rPr lang="en-US" sz="2200" b="1"/>
              <a:t>Irving Park- Practices</a:t>
            </a:r>
            <a:endParaRPr sz="2200" b="1"/>
          </a:p>
          <a:p>
            <a:pPr marL="0" lvl="0" indent="0" algn="l" rtl="0">
              <a:lnSpc>
                <a:spcPct val="90000"/>
              </a:lnSpc>
              <a:spcBef>
                <a:spcPts val="0"/>
              </a:spcBef>
              <a:spcAft>
                <a:spcPts val="0"/>
              </a:spcAft>
              <a:buClr>
                <a:srgbClr val="FFFFFF"/>
              </a:buClr>
              <a:buSzPct val="100000"/>
              <a:buFont typeface="Corbel"/>
              <a:buNone/>
            </a:pPr>
            <a:r>
              <a:rPr lang="en-US" sz="2200" b="1">
                <a:solidFill>
                  <a:schemeClr val="lt1"/>
                </a:solidFill>
              </a:rPr>
              <a:t>Roseway Heights- Practices (Farm only) Games eventually</a:t>
            </a:r>
            <a:br>
              <a:rPr lang="en-US" sz="2200" b="1">
                <a:solidFill>
                  <a:schemeClr val="lt1"/>
                </a:solidFill>
              </a:rPr>
            </a:br>
            <a:r>
              <a:rPr lang="en-US" sz="2200" b="1">
                <a:solidFill>
                  <a:schemeClr val="lt1"/>
                </a:solidFill>
              </a:rPr>
              <a:t>Glenhaven- Practices</a:t>
            </a:r>
            <a:endParaRPr sz="2200" b="1"/>
          </a:p>
          <a:p>
            <a:pPr marL="0" lvl="0" indent="0" algn="l" rtl="0">
              <a:lnSpc>
                <a:spcPct val="90000"/>
              </a:lnSpc>
              <a:spcBef>
                <a:spcPts val="0"/>
              </a:spcBef>
              <a:spcAft>
                <a:spcPts val="0"/>
              </a:spcAft>
              <a:buClr>
                <a:srgbClr val="FFFFFF"/>
              </a:buClr>
              <a:buSzPct val="100000"/>
              <a:buFont typeface="Corbel"/>
              <a:buNone/>
            </a:pPr>
            <a:r>
              <a:rPr lang="en-US" sz="2200" b="1"/>
              <a:t>Grant High School Turf- Games (some Practices)</a:t>
            </a:r>
            <a:br>
              <a:rPr lang="en-US" sz="2200" b="1"/>
            </a:br>
            <a:r>
              <a:rPr lang="en-US" sz="2200" b="1">
                <a:solidFill>
                  <a:schemeClr val="lt1"/>
                </a:solidFill>
              </a:rPr>
              <a:t>Erv Lind- Games (Limited)</a:t>
            </a:r>
            <a:endParaRPr sz="2200" b="1">
              <a:solidFill>
                <a:schemeClr val="lt1"/>
              </a:solidFill>
            </a:endParaRPr>
          </a:p>
          <a:p>
            <a:pPr marL="0" lvl="0" indent="0" algn="l" rtl="0">
              <a:lnSpc>
                <a:spcPct val="90000"/>
              </a:lnSpc>
              <a:spcBef>
                <a:spcPts val="0"/>
              </a:spcBef>
              <a:spcAft>
                <a:spcPts val="0"/>
              </a:spcAft>
              <a:buClr>
                <a:srgbClr val="FFFFFF"/>
              </a:buClr>
              <a:buSzPct val="100000"/>
              <a:buFont typeface="Corbel"/>
              <a:buNone/>
            </a:pPr>
            <a:endParaRPr sz="2200" b="1">
              <a:solidFill>
                <a:schemeClr val="lt1"/>
              </a:solidFill>
            </a:endParaRPr>
          </a:p>
          <a:p>
            <a:pPr marL="0" lvl="0" indent="0" algn="l" rtl="0">
              <a:lnSpc>
                <a:spcPct val="90000"/>
              </a:lnSpc>
              <a:spcBef>
                <a:spcPts val="0"/>
              </a:spcBef>
              <a:spcAft>
                <a:spcPts val="0"/>
              </a:spcAft>
              <a:buClr>
                <a:srgbClr val="FFFFFF"/>
              </a:buClr>
              <a:buSzPct val="100000"/>
              <a:buFont typeface="Corbel"/>
              <a:buNone/>
            </a:pPr>
            <a:r>
              <a:rPr lang="en-US" sz="2200" b="1" u="sng"/>
              <a:t>Away Fields</a:t>
            </a:r>
            <a:br>
              <a:rPr lang="en-US" sz="2200" b="1" u="sng"/>
            </a:br>
            <a:r>
              <a:rPr lang="en-US" sz="2200" b="1"/>
              <a:t>Columbia Annex- NPLL</a:t>
            </a:r>
            <a:br>
              <a:rPr lang="en-US" sz="2200" b="1"/>
            </a:br>
            <a:br>
              <a:rPr lang="en-US" sz="2200" b="1" u="sng"/>
            </a:br>
            <a:r>
              <a:rPr lang="en-US" sz="2200" b="1" u="sng"/>
              <a:t>D2 </a:t>
            </a:r>
            <a:br>
              <a:rPr lang="en-US" sz="2200" b="1" u="sng"/>
            </a:br>
            <a:r>
              <a:rPr lang="en-US" sz="2200" b="1"/>
              <a:t>Will be posted once schedule is finalized</a:t>
            </a:r>
            <a:br>
              <a:rPr lang="en-US" sz="2200" b="1"/>
            </a:br>
            <a:br>
              <a:rPr lang="en-US" sz="2200" b="1"/>
            </a:br>
            <a:br>
              <a:rPr lang="en-US" sz="2200" b="1"/>
            </a:br>
            <a:r>
              <a:rPr lang="en-US" sz="2200" b="1"/>
              <a:t>*All Field Locations posted on website under About Us- Locations</a:t>
            </a:r>
            <a:endParaRPr/>
          </a:p>
        </p:txBody>
      </p:sp>
      <p:pic>
        <p:nvPicPr>
          <p:cNvPr id="174" name="Google Shape;174;p6" descr="Clip Art: Playing Fields: Softball Color I abcteach.com | abcteach"/>
          <p:cNvPicPr preferRelativeResize="0"/>
          <p:nvPr/>
        </p:nvPicPr>
        <p:blipFill rotWithShape="1">
          <a:blip r:embed="rId3">
            <a:alphaModFix/>
          </a:blip>
          <a:srcRect/>
          <a:stretch/>
        </p:blipFill>
        <p:spPr>
          <a:xfrm>
            <a:off x="9296400" y="1981200"/>
            <a:ext cx="2895600" cy="28956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8"/>
        <p:cNvGrpSpPr/>
        <p:nvPr/>
      </p:nvGrpSpPr>
      <p:grpSpPr>
        <a:xfrm>
          <a:off x="0" y="0"/>
          <a:ext cx="0" cy="0"/>
          <a:chOff x="0" y="0"/>
          <a:chExt cx="0" cy="0"/>
        </a:xfrm>
      </p:grpSpPr>
      <p:sp>
        <p:nvSpPr>
          <p:cNvPr id="179" name="Google Shape;179;p7"/>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180" name="Google Shape;180;p7"/>
          <p:cNvSpPr/>
          <p:nvPr/>
        </p:nvSpPr>
        <p:spPr>
          <a:xfrm>
            <a:off x="0" y="761999"/>
            <a:ext cx="3289875" cy="5334001"/>
          </a:xfrm>
          <a:prstGeom prst="rect">
            <a:avLst/>
          </a:prstGeom>
          <a:solidFill>
            <a:srgbClr val="C8C8C8">
              <a:alpha val="6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181" name="Google Shape;181;p7"/>
          <p:cNvSpPr/>
          <p:nvPr/>
        </p:nvSpPr>
        <p:spPr>
          <a:xfrm>
            <a:off x="3411870" y="761999"/>
            <a:ext cx="8790301" cy="3810001"/>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7"/>
          <p:cNvSpPr txBox="1">
            <a:spLocks noGrp="1"/>
          </p:cNvSpPr>
          <p:nvPr>
            <p:ph type="ctrTitle"/>
          </p:nvPr>
        </p:nvSpPr>
        <p:spPr>
          <a:xfrm>
            <a:off x="3528050" y="1324550"/>
            <a:ext cx="8674200" cy="306180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rgbClr val="FFFFFF"/>
              </a:buClr>
              <a:buSzPct val="100000"/>
              <a:buFont typeface="Corbel"/>
              <a:buNone/>
            </a:pPr>
            <a:r>
              <a:rPr lang="en-US" sz="3600"/>
              <a:t>Teams- Catcher's gear and balls</a:t>
            </a:r>
            <a:br>
              <a:rPr lang="en-US" sz="3600"/>
            </a:br>
            <a:br>
              <a:rPr lang="en-US" sz="3600"/>
            </a:br>
            <a:r>
              <a:rPr lang="en-US" sz="3600"/>
              <a:t>Players- Glove, Bat, Helmet, fielding mask, and Cleats (soccer cleats acceptable)</a:t>
            </a:r>
            <a:br>
              <a:rPr lang="en-US" sz="3600"/>
            </a:br>
            <a:br>
              <a:rPr lang="en-US" sz="3600"/>
            </a:br>
            <a:r>
              <a:rPr lang="en-US" sz="3600"/>
              <a:t>Borrow Bats &amp; Helmets from the league </a:t>
            </a:r>
            <a:br>
              <a:rPr lang="en-US" sz="3600"/>
            </a:br>
            <a:r>
              <a:rPr lang="en-US" sz="3600"/>
              <a:t>Sunday, March 19th 10:00-11:30 Roseway Heights</a:t>
            </a:r>
            <a:endParaRPr sz="3600"/>
          </a:p>
        </p:txBody>
      </p:sp>
      <p:sp>
        <p:nvSpPr>
          <p:cNvPr id="183" name="Google Shape;183;p7"/>
          <p:cNvSpPr/>
          <p:nvPr/>
        </p:nvSpPr>
        <p:spPr>
          <a:xfrm>
            <a:off x="3400889" y="4684418"/>
            <a:ext cx="8801282" cy="1411582"/>
          </a:xfrm>
          <a:prstGeom prst="rect">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4" name="Google Shape;184;p7" descr="Yellow softball clipart free"/>
          <p:cNvPicPr preferRelativeResize="0"/>
          <p:nvPr/>
        </p:nvPicPr>
        <p:blipFill rotWithShape="1">
          <a:blip r:embed="rId3">
            <a:alphaModFix/>
          </a:blip>
          <a:srcRect/>
          <a:stretch/>
        </p:blipFill>
        <p:spPr>
          <a:xfrm>
            <a:off x="471919" y="2255981"/>
            <a:ext cx="2346036" cy="2346036"/>
          </a:xfrm>
          <a:prstGeom prst="rect">
            <a:avLst/>
          </a:prstGeom>
          <a:noFill/>
          <a:ln>
            <a:noFill/>
          </a:ln>
        </p:spPr>
      </p:pic>
      <p:sp>
        <p:nvSpPr>
          <p:cNvPr id="185" name="Google Shape;185;p7"/>
          <p:cNvSpPr txBox="1"/>
          <p:nvPr/>
        </p:nvSpPr>
        <p:spPr>
          <a:xfrm>
            <a:off x="6437376" y="4980056"/>
            <a:ext cx="4306824"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chemeClr val="dk1"/>
                </a:solidFill>
                <a:latin typeface="Corbel"/>
                <a:ea typeface="Corbel"/>
                <a:cs typeface="Corbel"/>
                <a:sym typeface="Corbel"/>
              </a:rPr>
              <a:t>Equipment</a:t>
            </a:r>
            <a:endParaRPr/>
          </a:p>
        </p:txBody>
      </p:sp>
    </p:spTree>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889</Words>
  <Application>Microsoft Office PowerPoint</Application>
  <PresentationFormat>Widescreen</PresentationFormat>
  <Paragraphs>105</Paragraphs>
  <Slides>21</Slides>
  <Notes>21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21</vt:i4>
      </vt:variant>
    </vt:vector>
  </HeadingPairs>
  <TitlesOfParts>
    <vt:vector size="26" baseType="lpstr">
      <vt:lpstr>Noto Sans Symbols</vt:lpstr>
      <vt:lpstr>Corbel</vt:lpstr>
      <vt:lpstr>Arial</vt:lpstr>
      <vt:lpstr>Frame</vt:lpstr>
      <vt:lpstr>Frame</vt:lpstr>
      <vt:lpstr>BSLL  PARENTS MEETING 2023</vt:lpstr>
      <vt:lpstr>Beaumont Softball City Little League is a non-profit organization whose mission is to “promote, develop, supervise, and voluntarily assist in all lawful ways, the interest of those who will participate in Little League Softball.” ﻿  </vt:lpstr>
      <vt:lpstr>BSLL  BOARD </vt:lpstr>
      <vt:lpstr>WELCOME New Board  Members</vt:lpstr>
      <vt:lpstr>PowerPoint Presentation</vt:lpstr>
      <vt:lpstr>UMPIRES</vt:lpstr>
      <vt:lpstr>PowerPoint Presentation</vt:lpstr>
      <vt:lpstr>    Home Fields Rose City Park- Game (some practices) Irving Park- Practices Roseway Heights- Practices (Farm only) Games eventually Glenhaven- Practices Grant High School Turf- Games (some Practices) Erv Lind- Games (Limited)  Away Fields Columbia Annex- NPLL  D2  Will be posted once schedule is finalized   *All Field Locations posted on website under About Us- Locations</vt:lpstr>
      <vt:lpstr>Teams- Catcher's gear and balls  Players- Glove, Bat, Helmet, fielding mask, and Cleats (soccer cleats acceptable)  Borrow Bats &amp; Helmets from the league  Sunday, March 19th 10:00-11:30 Roseway Heights</vt:lpstr>
      <vt:lpstr>Uniforms Included Jersey (upper levels) Shirt (Farm/T-ball) Socks Visor (only new players) </vt:lpstr>
      <vt:lpstr>COVID- 19/Sick Protocols </vt:lpstr>
      <vt:lpstr>TEAM MANAGER APP</vt:lpstr>
      <vt:lpstr>TEAM MANAGER APP</vt:lpstr>
      <vt:lpstr>Spectators- etiquette and expectations</vt:lpstr>
      <vt:lpstr>ALL STARS  Post season June- July (Aug) Competitive FUN!!!</vt:lpstr>
      <vt:lpstr>Major State All Star Tournament</vt:lpstr>
      <vt:lpstr>Board Members Needed</vt:lpstr>
      <vt:lpstr>Sponsors</vt:lpstr>
      <vt:lpstr>Facebook &amp; Instagram</vt:lpstr>
      <vt:lpstr>Upcoming Events</vt:lpstr>
      <vt:lpstr>Q&amp;A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BSLL  PARENTS MEETING 2023</dc:title>
  <dc:creator>APRIL M RICE</dc:creator>
  <cp:lastModifiedBy>Sarah Brown</cp:lastModifiedBy>
  <cp:revision>1</cp:revision>
  <dcterms:created xsi:type="dcterms:W3CDTF">2021-03-17T23:06:00Z</dcterms:created>
  <dcterms:modified xsi:type="dcterms:W3CDTF">2023-03-16T03:28:41Z</dcterms:modified>
</cp:coreProperties>
</file>